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4"/>
    <p:sldMasterId id="2147483676" r:id="rId5"/>
  </p:sldMasterIdLst>
  <p:notesMasterIdLst>
    <p:notesMasterId r:id="rId19"/>
  </p:notesMasterIdLst>
  <p:handoutMasterIdLst>
    <p:handoutMasterId r:id="rId20"/>
  </p:handoutMasterIdLst>
  <p:sldIdLst>
    <p:sldId id="256" r:id="rId6"/>
    <p:sldId id="283" r:id="rId7"/>
    <p:sldId id="302" r:id="rId8"/>
    <p:sldId id="303" r:id="rId9"/>
    <p:sldId id="263" r:id="rId10"/>
    <p:sldId id="265" r:id="rId11"/>
    <p:sldId id="281" r:id="rId12"/>
    <p:sldId id="305" r:id="rId13"/>
    <p:sldId id="308" r:id="rId14"/>
    <p:sldId id="309" r:id="rId15"/>
    <p:sldId id="310" r:id="rId16"/>
    <p:sldId id="311" r:id="rId17"/>
    <p:sldId id="298" r:id="rId18"/>
  </p:sldIdLst>
  <p:sldSz cx="9144000" cy="6858000" type="screen4x3"/>
  <p:notesSz cx="6858000" cy="9144000"/>
  <p:defaultTextStyle>
    <a:defPPr>
      <a:defRPr lang="en-A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319" userDrawn="1">
          <p15:clr>
            <a:srgbClr val="A4A3A4"/>
          </p15:clr>
        </p15:guide>
        <p15:guide id="2" pos="544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6AD"/>
    <a:srgbClr val="747679"/>
    <a:srgbClr val="5126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7BC93B-5936-49F1-8DDE-2CC20C6F9CDF}" v="2" dt="2022-11-03T21:30:15.9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435" autoAdjust="0"/>
  </p:normalViewPr>
  <p:slideViewPr>
    <p:cSldViewPr snapToGrid="0">
      <p:cViewPr varScale="1">
        <p:scale>
          <a:sx n="97" d="100"/>
          <a:sy n="97" d="100"/>
        </p:scale>
        <p:origin x="1926" y="90"/>
      </p:cViewPr>
      <p:guideLst>
        <p:guide orient="horz" pos="4319"/>
        <p:guide pos="544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mma Hallen" userId="b1aa6a46-bb86-4a9a-9153-86f12b074407" providerId="ADAL" clId="{907BC93B-5936-49F1-8DDE-2CC20C6F9CDF}"/>
    <pc:docChg chg="modSld modMainMaster modNotesMaster">
      <pc:chgData name="Jemma Hallen" userId="b1aa6a46-bb86-4a9a-9153-86f12b074407" providerId="ADAL" clId="{907BC93B-5936-49F1-8DDE-2CC20C6F9CDF}" dt="2022-11-03T21:30:15.953" v="1"/>
      <pc:docMkLst>
        <pc:docMk/>
      </pc:docMkLst>
      <pc:sldChg chg="modSp">
        <pc:chgData name="Jemma Hallen" userId="b1aa6a46-bb86-4a9a-9153-86f12b074407" providerId="ADAL" clId="{907BC93B-5936-49F1-8DDE-2CC20C6F9CDF}" dt="2022-11-03T21:30:15.953" v="1"/>
        <pc:sldMkLst>
          <pc:docMk/>
          <pc:sldMk cId="582916143" sldId="256"/>
        </pc:sldMkLst>
        <pc:spChg chg="mod">
          <ac:chgData name="Jemma Hallen" userId="b1aa6a46-bb86-4a9a-9153-86f12b074407" providerId="ADAL" clId="{907BC93B-5936-49F1-8DDE-2CC20C6F9CDF}" dt="2022-11-03T21:30:15.953" v="1"/>
          <ac:spMkLst>
            <pc:docMk/>
            <pc:sldMk cId="582916143" sldId="256"/>
            <ac:spMk id="2" creationId="{F8EC7C1A-E991-489E-A746-C2EFCC632117}"/>
          </ac:spMkLst>
        </pc:spChg>
        <pc:spChg chg="mod">
          <ac:chgData name="Jemma Hallen" userId="b1aa6a46-bb86-4a9a-9153-86f12b074407" providerId="ADAL" clId="{907BC93B-5936-49F1-8DDE-2CC20C6F9CDF}" dt="2022-11-03T21:30:15.953" v="1"/>
          <ac:spMkLst>
            <pc:docMk/>
            <pc:sldMk cId="582916143" sldId="256"/>
            <ac:spMk id="5" creationId="{00000000-0000-0000-0000-000000000000}"/>
          </ac:spMkLst>
        </pc:sp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582916143" sldId="256"/>
            <ac:picMk id="4" creationId="{00000000-0000-0000-0000-000000000000}"/>
          </ac:picMkLst>
        </pc:pic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582916143" sldId="256"/>
            <ac:picMk id="7" creationId="{00000000-0000-0000-0000-000000000000}"/>
          </ac:picMkLst>
        </pc:picChg>
      </pc:sldChg>
      <pc:sldChg chg="modSp">
        <pc:chgData name="Jemma Hallen" userId="b1aa6a46-bb86-4a9a-9153-86f12b074407" providerId="ADAL" clId="{907BC93B-5936-49F1-8DDE-2CC20C6F9CDF}" dt="2022-11-03T21:30:15.953" v="1"/>
        <pc:sldMkLst>
          <pc:docMk/>
          <pc:sldMk cId="3888249607" sldId="263"/>
        </pc:sldMkLst>
        <pc:spChg chg="mod">
          <ac:chgData name="Jemma Hallen" userId="b1aa6a46-bb86-4a9a-9153-86f12b074407" providerId="ADAL" clId="{907BC93B-5936-49F1-8DDE-2CC20C6F9CDF}" dt="2022-11-03T21:30:15.953" v="1"/>
          <ac:spMkLst>
            <pc:docMk/>
            <pc:sldMk cId="3888249607" sldId="263"/>
            <ac:spMk id="2" creationId="{00000000-0000-0000-0000-000000000000}"/>
          </ac:spMkLst>
        </pc:spChg>
        <pc:spChg chg="mod">
          <ac:chgData name="Jemma Hallen" userId="b1aa6a46-bb86-4a9a-9153-86f12b074407" providerId="ADAL" clId="{907BC93B-5936-49F1-8DDE-2CC20C6F9CDF}" dt="2022-11-03T21:30:15.953" v="1"/>
          <ac:spMkLst>
            <pc:docMk/>
            <pc:sldMk cId="3888249607" sldId="263"/>
            <ac:spMk id="4" creationId="{00000000-0000-0000-0000-000000000000}"/>
          </ac:spMkLst>
        </pc:spChg>
        <pc:spChg chg="mod">
          <ac:chgData name="Jemma Hallen" userId="b1aa6a46-bb86-4a9a-9153-86f12b074407" providerId="ADAL" clId="{907BC93B-5936-49F1-8DDE-2CC20C6F9CDF}" dt="2022-11-03T21:30:15.953" v="1"/>
          <ac:spMkLst>
            <pc:docMk/>
            <pc:sldMk cId="3888249607" sldId="263"/>
            <ac:spMk id="9" creationId="{00000000-0000-0000-0000-000000000000}"/>
          </ac:spMkLst>
        </pc:sp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3888249607" sldId="263"/>
            <ac:picMk id="3" creationId="{00000000-0000-0000-0000-000000000000}"/>
          </ac:picMkLst>
        </pc:pic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3888249607" sldId="263"/>
            <ac:picMk id="7" creationId="{00000000-0000-0000-0000-000000000000}"/>
          </ac:picMkLst>
        </pc:pic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3888249607" sldId="263"/>
            <ac:picMk id="8" creationId="{00000000-0000-0000-0000-000000000000}"/>
          </ac:picMkLst>
        </pc:picChg>
      </pc:sldChg>
      <pc:sldChg chg="modSp">
        <pc:chgData name="Jemma Hallen" userId="b1aa6a46-bb86-4a9a-9153-86f12b074407" providerId="ADAL" clId="{907BC93B-5936-49F1-8DDE-2CC20C6F9CDF}" dt="2022-11-03T21:30:15.953" v="1"/>
        <pc:sldMkLst>
          <pc:docMk/>
          <pc:sldMk cId="3510435757" sldId="265"/>
        </pc:sldMkLst>
        <pc:spChg chg="mod">
          <ac:chgData name="Jemma Hallen" userId="b1aa6a46-bb86-4a9a-9153-86f12b074407" providerId="ADAL" clId="{907BC93B-5936-49F1-8DDE-2CC20C6F9CDF}" dt="2022-11-03T21:30:15.953" v="1"/>
          <ac:spMkLst>
            <pc:docMk/>
            <pc:sldMk cId="3510435757" sldId="265"/>
            <ac:spMk id="21" creationId="{00000000-0000-0000-0000-000000000000}"/>
          </ac:spMkLst>
        </pc:sp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3510435757" sldId="265"/>
            <ac:picMk id="7" creationId="{00000000-0000-0000-0000-000000000000}"/>
          </ac:picMkLst>
        </pc:pic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3510435757" sldId="265"/>
            <ac:picMk id="8" creationId="{00000000-0000-0000-0000-000000000000}"/>
          </ac:picMkLst>
        </pc:pic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3510435757" sldId="265"/>
            <ac:picMk id="20" creationId="{00000000-0000-0000-0000-000000000000}"/>
          </ac:picMkLst>
        </pc:picChg>
      </pc:sldChg>
      <pc:sldChg chg="modSp">
        <pc:chgData name="Jemma Hallen" userId="b1aa6a46-bb86-4a9a-9153-86f12b074407" providerId="ADAL" clId="{907BC93B-5936-49F1-8DDE-2CC20C6F9CDF}" dt="2022-11-03T21:30:15.953" v="1"/>
        <pc:sldMkLst>
          <pc:docMk/>
          <pc:sldMk cId="2168047732" sldId="281"/>
        </pc:sldMkLst>
        <pc:graphicFrameChg chg="mod">
          <ac:chgData name="Jemma Hallen" userId="b1aa6a46-bb86-4a9a-9153-86f12b074407" providerId="ADAL" clId="{907BC93B-5936-49F1-8DDE-2CC20C6F9CDF}" dt="2022-11-03T21:30:15.953" v="1"/>
          <ac:graphicFrameMkLst>
            <pc:docMk/>
            <pc:sldMk cId="2168047732" sldId="281"/>
            <ac:graphicFrameMk id="12" creationId="{00000000-0000-0000-0000-000000000000}"/>
          </ac:graphicFrameMkLst>
        </pc:graphicFrame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2168047732" sldId="281"/>
            <ac:picMk id="9" creationId="{00000000-0000-0000-0000-000000000000}"/>
          </ac:picMkLst>
        </pc:pic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2168047732" sldId="281"/>
            <ac:picMk id="10" creationId="{00000000-0000-0000-0000-000000000000}"/>
          </ac:picMkLst>
        </pc:pic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2168047732" sldId="281"/>
            <ac:picMk id="13" creationId="{00000000-0000-0000-0000-000000000000}"/>
          </ac:picMkLst>
        </pc:pic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2168047732" sldId="281"/>
            <ac:picMk id="15" creationId="{00000000-0000-0000-0000-000000000000}"/>
          </ac:picMkLst>
        </pc:pic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2168047732" sldId="281"/>
            <ac:picMk id="16" creationId="{00000000-0000-0000-0000-000000000000}"/>
          </ac:picMkLst>
        </pc:pic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2168047732" sldId="281"/>
            <ac:picMk id="17" creationId="{00000000-0000-0000-0000-000000000000}"/>
          </ac:picMkLst>
        </pc:picChg>
      </pc:sldChg>
      <pc:sldChg chg="modSp">
        <pc:chgData name="Jemma Hallen" userId="b1aa6a46-bb86-4a9a-9153-86f12b074407" providerId="ADAL" clId="{907BC93B-5936-49F1-8DDE-2CC20C6F9CDF}" dt="2022-11-03T21:30:15.953" v="1"/>
        <pc:sldMkLst>
          <pc:docMk/>
          <pc:sldMk cId="2280622234" sldId="283"/>
        </pc:sldMkLst>
        <pc:spChg chg="mod">
          <ac:chgData name="Jemma Hallen" userId="b1aa6a46-bb86-4a9a-9153-86f12b074407" providerId="ADAL" clId="{907BC93B-5936-49F1-8DDE-2CC20C6F9CDF}" dt="2022-11-03T21:30:15.953" v="1"/>
          <ac:spMkLst>
            <pc:docMk/>
            <pc:sldMk cId="2280622234" sldId="283"/>
            <ac:spMk id="2" creationId="{F8EC7C1A-E991-489E-A746-C2EFCC632117}"/>
          </ac:spMkLst>
        </pc:spChg>
        <pc:spChg chg="mod">
          <ac:chgData name="Jemma Hallen" userId="b1aa6a46-bb86-4a9a-9153-86f12b074407" providerId="ADAL" clId="{907BC93B-5936-49F1-8DDE-2CC20C6F9CDF}" dt="2022-11-03T21:30:15.953" v="1"/>
          <ac:spMkLst>
            <pc:docMk/>
            <pc:sldMk cId="2280622234" sldId="283"/>
            <ac:spMk id="5" creationId="{00000000-0000-0000-0000-000000000000}"/>
          </ac:spMkLst>
        </pc:spChg>
        <pc:spChg chg="mod">
          <ac:chgData name="Jemma Hallen" userId="b1aa6a46-bb86-4a9a-9153-86f12b074407" providerId="ADAL" clId="{907BC93B-5936-49F1-8DDE-2CC20C6F9CDF}" dt="2022-11-03T21:30:15.953" v="1"/>
          <ac:spMkLst>
            <pc:docMk/>
            <pc:sldMk cId="2280622234" sldId="283"/>
            <ac:spMk id="14" creationId="{00000000-0000-0000-0000-000000000000}"/>
          </ac:spMkLst>
        </pc:spChg>
        <pc:spChg chg="mod">
          <ac:chgData name="Jemma Hallen" userId="b1aa6a46-bb86-4a9a-9153-86f12b074407" providerId="ADAL" clId="{907BC93B-5936-49F1-8DDE-2CC20C6F9CDF}" dt="2022-11-03T21:30:15.953" v="1"/>
          <ac:spMkLst>
            <pc:docMk/>
            <pc:sldMk cId="2280622234" sldId="283"/>
            <ac:spMk id="17" creationId="{00000000-0000-0000-0000-000000000000}"/>
          </ac:spMkLst>
        </pc:spChg>
        <pc:spChg chg="mod">
          <ac:chgData name="Jemma Hallen" userId="b1aa6a46-bb86-4a9a-9153-86f12b074407" providerId="ADAL" clId="{907BC93B-5936-49F1-8DDE-2CC20C6F9CDF}" dt="2022-11-03T21:30:15.953" v="1"/>
          <ac:spMkLst>
            <pc:docMk/>
            <pc:sldMk cId="2280622234" sldId="283"/>
            <ac:spMk id="19" creationId="{00000000-0000-0000-0000-000000000000}"/>
          </ac:spMkLst>
        </pc:sp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2280622234" sldId="283"/>
            <ac:picMk id="3" creationId="{00000000-0000-0000-0000-000000000000}"/>
          </ac:picMkLst>
        </pc:pic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2280622234" sldId="283"/>
            <ac:picMk id="4" creationId="{00000000-0000-0000-0000-000000000000}"/>
          </ac:picMkLst>
        </pc:pic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2280622234" sldId="283"/>
            <ac:picMk id="6" creationId="{00000000-0000-0000-0000-000000000000}"/>
          </ac:picMkLst>
        </pc:pic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2280622234" sldId="283"/>
            <ac:picMk id="7" creationId="{00000000-0000-0000-0000-000000000000}"/>
          </ac:picMkLst>
        </pc:pic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2280622234" sldId="283"/>
            <ac:picMk id="8" creationId="{00000000-0000-0000-0000-000000000000}"/>
          </ac:picMkLst>
        </pc:pic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2280622234" sldId="283"/>
            <ac:picMk id="9" creationId="{00000000-0000-0000-0000-000000000000}"/>
          </ac:picMkLst>
        </pc:pic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2280622234" sldId="283"/>
            <ac:picMk id="10" creationId="{00000000-0000-0000-0000-000000000000}"/>
          </ac:picMkLst>
        </pc:pic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2280622234" sldId="283"/>
            <ac:picMk id="11" creationId="{00000000-0000-0000-0000-000000000000}"/>
          </ac:picMkLst>
        </pc:pic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2280622234" sldId="283"/>
            <ac:picMk id="12" creationId="{00000000-0000-0000-0000-000000000000}"/>
          </ac:picMkLst>
        </pc:pic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2280622234" sldId="283"/>
            <ac:picMk id="13" creationId="{00000000-0000-0000-0000-000000000000}"/>
          </ac:picMkLst>
        </pc:pic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2280622234" sldId="283"/>
            <ac:picMk id="15" creationId="{00000000-0000-0000-0000-000000000000}"/>
          </ac:picMkLst>
        </pc:pic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2280622234" sldId="283"/>
            <ac:picMk id="18" creationId="{00000000-0000-0000-0000-000000000000}"/>
          </ac:picMkLst>
        </pc:picChg>
      </pc:sldChg>
      <pc:sldChg chg="modSp">
        <pc:chgData name="Jemma Hallen" userId="b1aa6a46-bb86-4a9a-9153-86f12b074407" providerId="ADAL" clId="{907BC93B-5936-49F1-8DDE-2CC20C6F9CDF}" dt="2022-11-03T21:30:15.953" v="1"/>
        <pc:sldMkLst>
          <pc:docMk/>
          <pc:sldMk cId="3012545390" sldId="298"/>
        </pc:sldMkLst>
        <pc:spChg chg="mod">
          <ac:chgData name="Jemma Hallen" userId="b1aa6a46-bb86-4a9a-9153-86f12b074407" providerId="ADAL" clId="{907BC93B-5936-49F1-8DDE-2CC20C6F9CDF}" dt="2022-11-03T21:30:15.953" v="1"/>
          <ac:spMkLst>
            <pc:docMk/>
            <pc:sldMk cId="3012545390" sldId="298"/>
            <ac:spMk id="3" creationId="{00000000-0000-0000-0000-000000000000}"/>
          </ac:spMkLst>
        </pc:sp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3012545390" sldId="298"/>
            <ac:picMk id="7" creationId="{00000000-0000-0000-0000-000000000000}"/>
          </ac:picMkLst>
        </pc:pic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3012545390" sldId="298"/>
            <ac:picMk id="8" creationId="{00000000-0000-0000-0000-000000000000}"/>
          </ac:picMkLst>
        </pc:picChg>
      </pc:sldChg>
      <pc:sldChg chg="modSp modNotes">
        <pc:chgData name="Jemma Hallen" userId="b1aa6a46-bb86-4a9a-9153-86f12b074407" providerId="ADAL" clId="{907BC93B-5936-49F1-8DDE-2CC20C6F9CDF}" dt="2022-11-03T21:30:15.953" v="1"/>
        <pc:sldMkLst>
          <pc:docMk/>
          <pc:sldMk cId="3371857928" sldId="302"/>
        </pc:sldMkLst>
        <pc:spChg chg="mod">
          <ac:chgData name="Jemma Hallen" userId="b1aa6a46-bb86-4a9a-9153-86f12b074407" providerId="ADAL" clId="{907BC93B-5936-49F1-8DDE-2CC20C6F9CDF}" dt="2022-11-03T21:30:15.953" v="1"/>
          <ac:spMkLst>
            <pc:docMk/>
            <pc:sldMk cId="3371857928" sldId="302"/>
            <ac:spMk id="2" creationId="{00000000-0000-0000-0000-000000000000}"/>
          </ac:spMkLst>
        </pc:spChg>
        <pc:spChg chg="mod">
          <ac:chgData name="Jemma Hallen" userId="b1aa6a46-bb86-4a9a-9153-86f12b074407" providerId="ADAL" clId="{907BC93B-5936-49F1-8DDE-2CC20C6F9CDF}" dt="2022-11-03T21:30:15.953" v="1"/>
          <ac:spMkLst>
            <pc:docMk/>
            <pc:sldMk cId="3371857928" sldId="302"/>
            <ac:spMk id="3" creationId="{00000000-0000-0000-0000-000000000000}"/>
          </ac:spMkLst>
        </pc:spChg>
        <pc:spChg chg="mod">
          <ac:chgData name="Jemma Hallen" userId="b1aa6a46-bb86-4a9a-9153-86f12b074407" providerId="ADAL" clId="{907BC93B-5936-49F1-8DDE-2CC20C6F9CDF}" dt="2022-11-03T21:30:15.953" v="1"/>
          <ac:spMkLst>
            <pc:docMk/>
            <pc:sldMk cId="3371857928" sldId="302"/>
            <ac:spMk id="4" creationId="{00000000-0000-0000-0000-000000000000}"/>
          </ac:spMkLst>
        </pc:sp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3371857928" sldId="302"/>
            <ac:picMk id="5" creationId="{00000000-0000-0000-0000-000000000000}"/>
          </ac:picMkLst>
        </pc:pic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3371857928" sldId="302"/>
            <ac:picMk id="9" creationId="{00000000-0000-0000-0000-000000000000}"/>
          </ac:picMkLst>
        </pc:pic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3371857928" sldId="302"/>
            <ac:picMk id="11" creationId="{00000000-0000-0000-0000-000000000000}"/>
          </ac:picMkLst>
        </pc:picChg>
      </pc:sldChg>
      <pc:sldChg chg="modSp modNotes">
        <pc:chgData name="Jemma Hallen" userId="b1aa6a46-bb86-4a9a-9153-86f12b074407" providerId="ADAL" clId="{907BC93B-5936-49F1-8DDE-2CC20C6F9CDF}" dt="2022-11-03T21:30:15.953" v="1"/>
        <pc:sldMkLst>
          <pc:docMk/>
          <pc:sldMk cId="1014941008" sldId="303"/>
        </pc:sldMkLst>
        <pc:spChg chg="mod">
          <ac:chgData name="Jemma Hallen" userId="b1aa6a46-bb86-4a9a-9153-86f12b074407" providerId="ADAL" clId="{907BC93B-5936-49F1-8DDE-2CC20C6F9CDF}" dt="2022-11-03T21:30:15.953" v="1"/>
          <ac:spMkLst>
            <pc:docMk/>
            <pc:sldMk cId="1014941008" sldId="303"/>
            <ac:spMk id="3" creationId="{00000000-0000-0000-0000-000000000000}"/>
          </ac:spMkLst>
        </pc:spChg>
        <pc:spChg chg="mod">
          <ac:chgData name="Jemma Hallen" userId="b1aa6a46-bb86-4a9a-9153-86f12b074407" providerId="ADAL" clId="{907BC93B-5936-49F1-8DDE-2CC20C6F9CDF}" dt="2022-11-03T21:30:15.953" v="1"/>
          <ac:spMkLst>
            <pc:docMk/>
            <pc:sldMk cId="1014941008" sldId="303"/>
            <ac:spMk id="7" creationId="{00000000-0000-0000-0000-000000000000}"/>
          </ac:spMkLst>
        </pc:sp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1014941008" sldId="303"/>
            <ac:picMk id="8" creationId="{00000000-0000-0000-0000-000000000000}"/>
          </ac:picMkLst>
        </pc:pic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1014941008" sldId="303"/>
            <ac:picMk id="10" creationId="{00000000-0000-0000-0000-000000000000}"/>
          </ac:picMkLst>
        </pc:pic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1014941008" sldId="303"/>
            <ac:picMk id="11" creationId="{00000000-0000-0000-0000-000000000000}"/>
          </ac:picMkLst>
        </pc:picChg>
      </pc:sldChg>
      <pc:sldChg chg="modSp">
        <pc:chgData name="Jemma Hallen" userId="b1aa6a46-bb86-4a9a-9153-86f12b074407" providerId="ADAL" clId="{907BC93B-5936-49F1-8DDE-2CC20C6F9CDF}" dt="2022-11-03T21:30:15.953" v="1"/>
        <pc:sldMkLst>
          <pc:docMk/>
          <pc:sldMk cId="3573718514" sldId="305"/>
        </pc:sldMkLst>
        <pc:spChg chg="mod">
          <ac:chgData name="Jemma Hallen" userId="b1aa6a46-bb86-4a9a-9153-86f12b074407" providerId="ADAL" clId="{907BC93B-5936-49F1-8DDE-2CC20C6F9CDF}" dt="2022-11-03T21:30:15.953" v="1"/>
          <ac:spMkLst>
            <pc:docMk/>
            <pc:sldMk cId="3573718514" sldId="305"/>
            <ac:spMk id="9" creationId="{00000000-0000-0000-0000-000000000000}"/>
          </ac:spMkLst>
        </pc:sp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3573718514" sldId="305"/>
            <ac:picMk id="7" creationId="{00000000-0000-0000-0000-000000000000}"/>
          </ac:picMkLst>
        </pc:pic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3573718514" sldId="305"/>
            <ac:picMk id="8" creationId="{00000000-0000-0000-0000-000000000000}"/>
          </ac:picMkLst>
        </pc:picChg>
      </pc:sldChg>
      <pc:sldChg chg="modSp">
        <pc:chgData name="Jemma Hallen" userId="b1aa6a46-bb86-4a9a-9153-86f12b074407" providerId="ADAL" clId="{907BC93B-5936-49F1-8DDE-2CC20C6F9CDF}" dt="2022-11-03T21:30:15.953" v="1"/>
        <pc:sldMkLst>
          <pc:docMk/>
          <pc:sldMk cId="2698192309" sldId="308"/>
        </pc:sldMkLst>
        <pc:spChg chg="mod">
          <ac:chgData name="Jemma Hallen" userId="b1aa6a46-bb86-4a9a-9153-86f12b074407" providerId="ADAL" clId="{907BC93B-5936-49F1-8DDE-2CC20C6F9CDF}" dt="2022-11-03T21:30:15.953" v="1"/>
          <ac:spMkLst>
            <pc:docMk/>
            <pc:sldMk cId="2698192309" sldId="308"/>
            <ac:spMk id="4" creationId="{00000000-0000-0000-0000-000000000000}"/>
          </ac:spMkLst>
        </pc:spChg>
        <pc:spChg chg="mod">
          <ac:chgData name="Jemma Hallen" userId="b1aa6a46-bb86-4a9a-9153-86f12b074407" providerId="ADAL" clId="{907BC93B-5936-49F1-8DDE-2CC20C6F9CDF}" dt="2022-11-03T21:30:15.953" v="1"/>
          <ac:spMkLst>
            <pc:docMk/>
            <pc:sldMk cId="2698192309" sldId="308"/>
            <ac:spMk id="9" creationId="{00000000-0000-0000-0000-000000000000}"/>
          </ac:spMkLst>
        </pc:spChg>
        <pc:graphicFrameChg chg="mod">
          <ac:chgData name="Jemma Hallen" userId="b1aa6a46-bb86-4a9a-9153-86f12b074407" providerId="ADAL" clId="{907BC93B-5936-49F1-8DDE-2CC20C6F9CDF}" dt="2022-11-03T21:30:15.953" v="1"/>
          <ac:graphicFrameMkLst>
            <pc:docMk/>
            <pc:sldMk cId="2698192309" sldId="308"/>
            <ac:graphicFrameMk id="3" creationId="{00000000-0000-0000-0000-000000000000}"/>
          </ac:graphicFrameMkLst>
        </pc:graphicFrame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2698192309" sldId="308"/>
            <ac:picMk id="7" creationId="{00000000-0000-0000-0000-000000000000}"/>
          </ac:picMkLst>
        </pc:pic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2698192309" sldId="308"/>
            <ac:picMk id="8" creationId="{00000000-0000-0000-0000-000000000000}"/>
          </ac:picMkLst>
        </pc:picChg>
      </pc:sldChg>
      <pc:sldChg chg="modSp modNotes">
        <pc:chgData name="Jemma Hallen" userId="b1aa6a46-bb86-4a9a-9153-86f12b074407" providerId="ADAL" clId="{907BC93B-5936-49F1-8DDE-2CC20C6F9CDF}" dt="2022-11-03T21:30:15.953" v="1"/>
        <pc:sldMkLst>
          <pc:docMk/>
          <pc:sldMk cId="4198752369" sldId="309"/>
        </pc:sldMkLst>
        <pc:spChg chg="mod">
          <ac:chgData name="Jemma Hallen" userId="b1aa6a46-bb86-4a9a-9153-86f12b074407" providerId="ADAL" clId="{907BC93B-5936-49F1-8DDE-2CC20C6F9CDF}" dt="2022-11-03T21:30:15.953" v="1"/>
          <ac:spMkLst>
            <pc:docMk/>
            <pc:sldMk cId="4198752369" sldId="309"/>
            <ac:spMk id="5" creationId="{00000000-0000-0000-0000-000000000000}"/>
          </ac:spMkLst>
        </pc:spChg>
        <pc:spChg chg="mod">
          <ac:chgData name="Jemma Hallen" userId="b1aa6a46-bb86-4a9a-9153-86f12b074407" providerId="ADAL" clId="{907BC93B-5936-49F1-8DDE-2CC20C6F9CDF}" dt="2022-11-03T21:30:15.953" v="1"/>
          <ac:spMkLst>
            <pc:docMk/>
            <pc:sldMk cId="4198752369" sldId="309"/>
            <ac:spMk id="9" creationId="{00000000-0000-0000-0000-000000000000}"/>
          </ac:spMkLst>
        </pc:spChg>
        <pc:spChg chg="mod">
          <ac:chgData name="Jemma Hallen" userId="b1aa6a46-bb86-4a9a-9153-86f12b074407" providerId="ADAL" clId="{907BC93B-5936-49F1-8DDE-2CC20C6F9CDF}" dt="2022-11-03T21:30:15.953" v="1"/>
          <ac:spMkLst>
            <pc:docMk/>
            <pc:sldMk cId="4198752369" sldId="309"/>
            <ac:spMk id="10" creationId="{00000000-0000-0000-0000-000000000000}"/>
          </ac:spMkLst>
        </pc:spChg>
        <pc:spChg chg="mod">
          <ac:chgData name="Jemma Hallen" userId="b1aa6a46-bb86-4a9a-9153-86f12b074407" providerId="ADAL" clId="{907BC93B-5936-49F1-8DDE-2CC20C6F9CDF}" dt="2022-11-03T21:30:15.953" v="1"/>
          <ac:spMkLst>
            <pc:docMk/>
            <pc:sldMk cId="4198752369" sldId="309"/>
            <ac:spMk id="11" creationId="{00000000-0000-0000-0000-000000000000}"/>
          </ac:spMkLst>
        </pc:spChg>
        <pc:spChg chg="mod">
          <ac:chgData name="Jemma Hallen" userId="b1aa6a46-bb86-4a9a-9153-86f12b074407" providerId="ADAL" clId="{907BC93B-5936-49F1-8DDE-2CC20C6F9CDF}" dt="2022-11-03T21:30:15.953" v="1"/>
          <ac:spMkLst>
            <pc:docMk/>
            <pc:sldMk cId="4198752369" sldId="309"/>
            <ac:spMk id="12" creationId="{00000000-0000-0000-0000-000000000000}"/>
          </ac:spMkLst>
        </pc:spChg>
        <pc:graphicFrameChg chg="mod">
          <ac:chgData name="Jemma Hallen" userId="b1aa6a46-bb86-4a9a-9153-86f12b074407" providerId="ADAL" clId="{907BC93B-5936-49F1-8DDE-2CC20C6F9CDF}" dt="2022-11-03T21:30:15.953" v="1"/>
          <ac:graphicFrameMkLst>
            <pc:docMk/>
            <pc:sldMk cId="4198752369" sldId="309"/>
            <ac:graphicFrameMk id="4" creationId="{00000000-0000-0000-0000-000000000000}"/>
          </ac:graphicFrameMkLst>
        </pc:graphicFrame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4198752369" sldId="309"/>
            <ac:picMk id="7" creationId="{00000000-0000-0000-0000-000000000000}"/>
          </ac:picMkLst>
        </pc:pic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4198752369" sldId="309"/>
            <ac:picMk id="8" creationId="{00000000-0000-0000-0000-000000000000}"/>
          </ac:picMkLst>
        </pc:picChg>
      </pc:sldChg>
      <pc:sldChg chg="modSp">
        <pc:chgData name="Jemma Hallen" userId="b1aa6a46-bb86-4a9a-9153-86f12b074407" providerId="ADAL" clId="{907BC93B-5936-49F1-8DDE-2CC20C6F9CDF}" dt="2022-11-03T21:30:15.953" v="1"/>
        <pc:sldMkLst>
          <pc:docMk/>
          <pc:sldMk cId="2166488172" sldId="310"/>
        </pc:sldMkLst>
        <pc:spChg chg="mod">
          <ac:chgData name="Jemma Hallen" userId="b1aa6a46-bb86-4a9a-9153-86f12b074407" providerId="ADAL" clId="{907BC93B-5936-49F1-8DDE-2CC20C6F9CDF}" dt="2022-11-03T21:30:15.953" v="1"/>
          <ac:spMkLst>
            <pc:docMk/>
            <pc:sldMk cId="2166488172" sldId="310"/>
            <ac:spMk id="4" creationId="{00000000-0000-0000-0000-000000000000}"/>
          </ac:spMkLst>
        </pc:spChg>
        <pc:spChg chg="mod">
          <ac:chgData name="Jemma Hallen" userId="b1aa6a46-bb86-4a9a-9153-86f12b074407" providerId="ADAL" clId="{907BC93B-5936-49F1-8DDE-2CC20C6F9CDF}" dt="2022-11-03T21:30:15.953" v="1"/>
          <ac:spMkLst>
            <pc:docMk/>
            <pc:sldMk cId="2166488172" sldId="310"/>
            <ac:spMk id="11" creationId="{00000000-0000-0000-0000-000000000000}"/>
          </ac:spMkLst>
        </pc:spChg>
        <pc:graphicFrameChg chg="mod">
          <ac:chgData name="Jemma Hallen" userId="b1aa6a46-bb86-4a9a-9153-86f12b074407" providerId="ADAL" clId="{907BC93B-5936-49F1-8DDE-2CC20C6F9CDF}" dt="2022-11-03T21:30:15.953" v="1"/>
          <ac:graphicFrameMkLst>
            <pc:docMk/>
            <pc:sldMk cId="2166488172" sldId="310"/>
            <ac:graphicFrameMk id="3" creationId="{00000000-0000-0000-0000-000000000000}"/>
          </ac:graphicFrameMkLst>
        </pc:graphicFrame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2166488172" sldId="310"/>
            <ac:picMk id="7" creationId="{00000000-0000-0000-0000-000000000000}"/>
          </ac:picMkLst>
        </pc:pic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2166488172" sldId="310"/>
            <ac:picMk id="8" creationId="{00000000-0000-0000-0000-000000000000}"/>
          </ac:picMkLst>
        </pc:picChg>
      </pc:sldChg>
      <pc:sldChg chg="modSp">
        <pc:chgData name="Jemma Hallen" userId="b1aa6a46-bb86-4a9a-9153-86f12b074407" providerId="ADAL" clId="{907BC93B-5936-49F1-8DDE-2CC20C6F9CDF}" dt="2022-11-03T21:30:15.953" v="1"/>
        <pc:sldMkLst>
          <pc:docMk/>
          <pc:sldMk cId="1069540510" sldId="311"/>
        </pc:sldMkLst>
        <pc:spChg chg="mod">
          <ac:chgData name="Jemma Hallen" userId="b1aa6a46-bb86-4a9a-9153-86f12b074407" providerId="ADAL" clId="{907BC93B-5936-49F1-8DDE-2CC20C6F9CDF}" dt="2022-11-03T21:30:15.953" v="1"/>
          <ac:spMkLst>
            <pc:docMk/>
            <pc:sldMk cId="1069540510" sldId="311"/>
            <ac:spMk id="9" creationId="{00000000-0000-0000-0000-000000000000}"/>
          </ac:spMkLst>
        </pc:sp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1069540510" sldId="311"/>
            <ac:picMk id="7" creationId="{00000000-0000-0000-0000-000000000000}"/>
          </ac:picMkLst>
        </pc:pic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k cId="1069540510" sldId="311"/>
            <ac:picMk id="8" creationId="{00000000-0000-0000-0000-000000000000}"/>
          </ac:picMkLst>
        </pc:picChg>
      </pc:sldChg>
      <pc:sldMasterChg chg="modSp modSldLayout">
        <pc:chgData name="Jemma Hallen" userId="b1aa6a46-bb86-4a9a-9153-86f12b074407" providerId="ADAL" clId="{907BC93B-5936-49F1-8DDE-2CC20C6F9CDF}" dt="2022-11-03T21:30:15.953" v="1"/>
        <pc:sldMasterMkLst>
          <pc:docMk/>
          <pc:sldMasterMk cId="0" sldId="2147483650"/>
        </pc:sldMasterMkLst>
        <pc:spChg chg="mod">
          <ac:chgData name="Jemma Hallen" userId="b1aa6a46-bb86-4a9a-9153-86f12b074407" providerId="ADAL" clId="{907BC93B-5936-49F1-8DDE-2CC20C6F9CDF}" dt="2022-11-03T21:30:15.953" v="1"/>
          <ac:spMkLst>
            <pc:docMk/>
            <pc:sldMasterMk cId="0" sldId="2147483650"/>
            <ac:spMk id="3" creationId="{00000000-0000-0000-0000-000000000000}"/>
          </ac:spMkLst>
        </pc:spChg>
        <pc:spChg chg="mod">
          <ac:chgData name="Jemma Hallen" userId="b1aa6a46-bb86-4a9a-9153-86f12b074407" providerId="ADAL" clId="{907BC93B-5936-49F1-8DDE-2CC20C6F9CDF}" dt="2022-11-03T21:30:15.953" v="1"/>
          <ac:spMkLst>
            <pc:docMk/>
            <pc:sldMasterMk cId="0" sldId="2147483650"/>
            <ac:spMk id="4" creationId="{00000000-0000-0000-0000-000000000000}"/>
          </ac:spMkLst>
        </pc:spChg>
        <pc:spChg chg="mod">
          <ac:chgData name="Jemma Hallen" userId="b1aa6a46-bb86-4a9a-9153-86f12b074407" providerId="ADAL" clId="{907BC93B-5936-49F1-8DDE-2CC20C6F9CDF}" dt="2022-11-03T21:30:15.953" v="1"/>
          <ac:spMkLst>
            <pc:docMk/>
            <pc:sldMasterMk cId="0" sldId="2147483650"/>
            <ac:spMk id="5" creationId="{00000000-0000-0000-0000-000000000000}"/>
          </ac:spMkLst>
        </pc:spChg>
        <pc:spChg chg="mod">
          <ac:chgData name="Jemma Hallen" userId="b1aa6a46-bb86-4a9a-9153-86f12b074407" providerId="ADAL" clId="{907BC93B-5936-49F1-8DDE-2CC20C6F9CDF}" dt="2022-11-03T21:30:15.953" v="1"/>
          <ac:spMkLst>
            <pc:docMk/>
            <pc:sldMasterMk cId="0" sldId="2147483650"/>
            <ac:spMk id="6" creationId="{00000000-0000-0000-0000-000000000000}"/>
          </ac:spMkLst>
        </pc:spChg>
        <pc:spChg chg="mod">
          <ac:chgData name="Jemma Hallen" userId="b1aa6a46-bb86-4a9a-9153-86f12b074407" providerId="ADAL" clId="{907BC93B-5936-49F1-8DDE-2CC20C6F9CDF}" dt="2022-11-03T21:30:15.953" v="1"/>
          <ac:spMkLst>
            <pc:docMk/>
            <pc:sldMasterMk cId="0" sldId="2147483650"/>
            <ac:spMk id="15362" creationId="{00000000-0000-0000-0000-000000000000}"/>
          </ac:spMkLst>
        </pc:spChg>
        <pc:spChg chg="mod">
          <ac:chgData name="Jemma Hallen" userId="b1aa6a46-bb86-4a9a-9153-86f12b074407" providerId="ADAL" clId="{907BC93B-5936-49F1-8DDE-2CC20C6F9CDF}" dt="2022-11-03T21:30:15.953" v="1"/>
          <ac:spMkLst>
            <pc:docMk/>
            <pc:sldMasterMk cId="0" sldId="2147483650"/>
            <ac:spMk id="15373" creationId="{00000000-0000-0000-0000-000000000000}"/>
          </ac:spMkLst>
        </pc:sp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asterMk cId="0" sldId="2147483650"/>
            <ac:picMk id="10" creationId="{00000000-0000-0000-0000-000000000000}"/>
          </ac:picMkLst>
        </pc:pic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asterMk cId="0" sldId="2147483650"/>
            <ac:picMk id="15368" creationId="{00000000-0000-0000-0000-000000000000}"/>
          </ac:picMkLst>
        </pc:picChg>
        <pc:sldLayoutChg chg="modSp">
          <pc:chgData name="Jemma Hallen" userId="b1aa6a46-bb86-4a9a-9153-86f12b074407" providerId="ADAL" clId="{907BC93B-5936-49F1-8DDE-2CC20C6F9CDF}" dt="2022-11-03T21:30:15.953" v="1"/>
          <pc:sldLayoutMkLst>
            <pc:docMk/>
            <pc:sldMasterMk cId="0" sldId="2147483650"/>
            <pc:sldLayoutMk cId="0" sldId="2147483651"/>
          </pc:sldLayoutMkLst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0" sldId="2147483650"/>
              <pc:sldLayoutMk cId="0" sldId="2147483651"/>
              <ac:spMk id="3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0" sldId="2147483650"/>
              <pc:sldLayoutMk cId="0" sldId="2147483651"/>
              <ac:spMk id="17410" creationId="{00000000-0000-0000-0000-000000000000}"/>
            </ac:spMkLst>
          </pc:spChg>
          <pc:picChg chg="mod">
            <ac:chgData name="Jemma Hallen" userId="b1aa6a46-bb86-4a9a-9153-86f12b074407" providerId="ADAL" clId="{907BC93B-5936-49F1-8DDE-2CC20C6F9CDF}" dt="2022-11-03T21:30:15.953" v="1"/>
            <ac:picMkLst>
              <pc:docMk/>
              <pc:sldMasterMk cId="0" sldId="2147483650"/>
              <pc:sldLayoutMk cId="0" sldId="2147483651"/>
              <ac:picMk id="7" creationId="{00000000-0000-0000-0000-000000000000}"/>
            </ac:picMkLst>
          </pc:picChg>
          <pc:picChg chg="mod">
            <ac:chgData name="Jemma Hallen" userId="b1aa6a46-bb86-4a9a-9153-86f12b074407" providerId="ADAL" clId="{907BC93B-5936-49F1-8DDE-2CC20C6F9CDF}" dt="2022-11-03T21:30:15.953" v="1"/>
            <ac:picMkLst>
              <pc:docMk/>
              <pc:sldMasterMk cId="0" sldId="2147483650"/>
              <pc:sldLayoutMk cId="0" sldId="2147483651"/>
              <ac:picMk id="17417" creationId="{00000000-0000-0000-0000-000000000000}"/>
            </ac:picMkLst>
          </pc:picChg>
        </pc:sldLayoutChg>
        <pc:sldLayoutChg chg="modSp">
          <pc:chgData name="Jemma Hallen" userId="b1aa6a46-bb86-4a9a-9153-86f12b074407" providerId="ADAL" clId="{907BC93B-5936-49F1-8DDE-2CC20C6F9CDF}" dt="2022-11-03T21:30:15.953" v="1"/>
          <pc:sldLayoutMkLst>
            <pc:docMk/>
            <pc:sldMasterMk cId="0" sldId="2147483650"/>
            <pc:sldLayoutMk cId="453290080" sldId="2147483653"/>
          </pc:sldLayoutMkLst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0" sldId="2147483650"/>
              <pc:sldLayoutMk cId="453290080" sldId="2147483653"/>
              <ac:spMk id="2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0" sldId="2147483650"/>
              <pc:sldLayoutMk cId="453290080" sldId="2147483653"/>
              <ac:spMk id="3" creationId="{00000000-0000-0000-0000-000000000000}"/>
            </ac:spMkLst>
          </pc:spChg>
        </pc:sldLayoutChg>
        <pc:sldLayoutChg chg="modSp">
          <pc:chgData name="Jemma Hallen" userId="b1aa6a46-bb86-4a9a-9153-86f12b074407" providerId="ADAL" clId="{907BC93B-5936-49F1-8DDE-2CC20C6F9CDF}" dt="2022-11-03T21:30:15.953" v="1"/>
          <pc:sldLayoutMkLst>
            <pc:docMk/>
            <pc:sldMasterMk cId="0" sldId="2147483650"/>
            <pc:sldLayoutMk cId="3900696379" sldId="2147483658"/>
          </pc:sldLayoutMkLst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0" sldId="2147483650"/>
              <pc:sldLayoutMk cId="3900696379" sldId="2147483658"/>
              <ac:spMk id="2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0" sldId="2147483650"/>
              <pc:sldLayoutMk cId="3900696379" sldId="2147483658"/>
              <ac:spMk id="3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0" sldId="2147483650"/>
              <pc:sldLayoutMk cId="3900696379" sldId="2147483658"/>
              <ac:spMk id="4" creationId="{00000000-0000-0000-0000-000000000000}"/>
            </ac:spMkLst>
          </pc:spChg>
        </pc:sldLayoutChg>
        <pc:sldLayoutChg chg="modSp">
          <pc:chgData name="Jemma Hallen" userId="b1aa6a46-bb86-4a9a-9153-86f12b074407" providerId="ADAL" clId="{907BC93B-5936-49F1-8DDE-2CC20C6F9CDF}" dt="2022-11-03T21:30:15.953" v="1"/>
          <pc:sldLayoutMkLst>
            <pc:docMk/>
            <pc:sldMasterMk cId="0" sldId="2147483650"/>
            <pc:sldLayoutMk cId="2127547329" sldId="2147483659"/>
          </pc:sldLayoutMkLst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0" sldId="2147483650"/>
              <pc:sldLayoutMk cId="2127547329" sldId="2147483659"/>
              <ac:spMk id="2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0" sldId="2147483650"/>
              <pc:sldLayoutMk cId="2127547329" sldId="2147483659"/>
              <ac:spMk id="3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0" sldId="2147483650"/>
              <pc:sldLayoutMk cId="2127547329" sldId="2147483659"/>
              <ac:spMk id="4" creationId="{00000000-0000-0000-0000-000000000000}"/>
            </ac:spMkLst>
          </pc:spChg>
        </pc:sldLayoutChg>
        <pc:sldLayoutChg chg="modSp">
          <pc:chgData name="Jemma Hallen" userId="b1aa6a46-bb86-4a9a-9153-86f12b074407" providerId="ADAL" clId="{907BC93B-5936-49F1-8DDE-2CC20C6F9CDF}" dt="2022-11-03T21:30:15.953" v="1"/>
          <pc:sldLayoutMkLst>
            <pc:docMk/>
            <pc:sldMasterMk cId="0" sldId="2147483650"/>
            <pc:sldLayoutMk cId="220653041" sldId="2147483661"/>
          </pc:sldLayoutMkLst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0" sldId="2147483650"/>
              <pc:sldLayoutMk cId="220653041" sldId="2147483661"/>
              <ac:spMk id="2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0" sldId="2147483650"/>
              <pc:sldLayoutMk cId="220653041" sldId="2147483661"/>
              <ac:spMk id="3" creationId="{00000000-0000-0000-0000-000000000000}"/>
            </ac:spMkLst>
          </pc:spChg>
        </pc:sldLayoutChg>
        <pc:sldLayoutChg chg="modSp">
          <pc:chgData name="Jemma Hallen" userId="b1aa6a46-bb86-4a9a-9153-86f12b074407" providerId="ADAL" clId="{907BC93B-5936-49F1-8DDE-2CC20C6F9CDF}" dt="2022-11-03T21:30:15.953" v="1"/>
          <pc:sldLayoutMkLst>
            <pc:docMk/>
            <pc:sldMasterMk cId="0" sldId="2147483650"/>
            <pc:sldLayoutMk cId="3452858337" sldId="2147483662"/>
          </pc:sldLayoutMkLst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0" sldId="2147483650"/>
              <pc:sldLayoutMk cId="3452858337" sldId="2147483662"/>
              <ac:spMk id="2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0" sldId="2147483650"/>
              <pc:sldLayoutMk cId="3452858337" sldId="2147483662"/>
              <ac:spMk id="3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0" sldId="2147483650"/>
              <pc:sldLayoutMk cId="3452858337" sldId="2147483662"/>
              <ac:spMk id="4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0" sldId="2147483650"/>
              <pc:sldLayoutMk cId="3452858337" sldId="2147483662"/>
              <ac:spMk id="10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0" sldId="2147483650"/>
              <pc:sldLayoutMk cId="3452858337" sldId="2147483662"/>
              <ac:spMk id="11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0" sldId="2147483650"/>
              <pc:sldLayoutMk cId="3452858337" sldId="2147483662"/>
              <ac:spMk id="12" creationId="{00000000-0000-0000-0000-000000000000}"/>
            </ac:spMkLst>
          </pc:spChg>
        </pc:sldLayoutChg>
        <pc:sldLayoutChg chg="modSp">
          <pc:chgData name="Jemma Hallen" userId="b1aa6a46-bb86-4a9a-9153-86f12b074407" providerId="ADAL" clId="{907BC93B-5936-49F1-8DDE-2CC20C6F9CDF}" dt="2022-11-03T21:30:15.953" v="1"/>
          <pc:sldLayoutMkLst>
            <pc:docMk/>
            <pc:sldMasterMk cId="0" sldId="2147483650"/>
            <pc:sldLayoutMk cId="3663067403" sldId="2147483663"/>
          </pc:sldLayoutMkLst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0" sldId="2147483650"/>
              <pc:sldLayoutMk cId="3663067403" sldId="2147483663"/>
              <ac:spMk id="2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0" sldId="2147483650"/>
              <pc:sldLayoutMk cId="3663067403" sldId="2147483663"/>
              <ac:spMk id="3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0" sldId="2147483650"/>
              <pc:sldLayoutMk cId="3663067403" sldId="2147483663"/>
              <ac:spMk id="4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0" sldId="2147483650"/>
              <pc:sldLayoutMk cId="3663067403" sldId="2147483663"/>
              <ac:spMk id="5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0" sldId="2147483650"/>
              <pc:sldLayoutMk cId="3663067403" sldId="2147483663"/>
              <ac:spMk id="6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0" sldId="2147483650"/>
              <pc:sldLayoutMk cId="3663067403" sldId="2147483663"/>
              <ac:spMk id="11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0" sldId="2147483650"/>
              <pc:sldLayoutMk cId="3663067403" sldId="2147483663"/>
              <ac:spMk id="12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0" sldId="2147483650"/>
              <pc:sldLayoutMk cId="3663067403" sldId="2147483663"/>
              <ac:spMk id="13" creationId="{00000000-0000-0000-0000-000000000000}"/>
            </ac:spMkLst>
          </pc:spChg>
        </pc:sldLayoutChg>
      </pc:sldMasterChg>
      <pc:sldMasterChg chg="modSp modSldLayout">
        <pc:chgData name="Jemma Hallen" userId="b1aa6a46-bb86-4a9a-9153-86f12b074407" providerId="ADAL" clId="{907BC93B-5936-49F1-8DDE-2CC20C6F9CDF}" dt="2022-11-03T21:30:15.953" v="1"/>
        <pc:sldMasterMkLst>
          <pc:docMk/>
          <pc:sldMasterMk cId="2139065096" sldId="2147483676"/>
        </pc:sldMasterMkLst>
        <pc:spChg chg="mod">
          <ac:chgData name="Jemma Hallen" userId="b1aa6a46-bb86-4a9a-9153-86f12b074407" providerId="ADAL" clId="{907BC93B-5936-49F1-8DDE-2CC20C6F9CDF}" dt="2022-11-03T21:30:15.953" v="1"/>
          <ac:spMkLst>
            <pc:docMk/>
            <pc:sldMasterMk cId="2139065096" sldId="2147483676"/>
            <ac:spMk id="3" creationId="{00000000-0000-0000-0000-000000000000}"/>
          </ac:spMkLst>
        </pc:spChg>
        <pc:spChg chg="mod">
          <ac:chgData name="Jemma Hallen" userId="b1aa6a46-bb86-4a9a-9153-86f12b074407" providerId="ADAL" clId="{907BC93B-5936-49F1-8DDE-2CC20C6F9CDF}" dt="2022-11-03T21:30:15.953" v="1"/>
          <ac:spMkLst>
            <pc:docMk/>
            <pc:sldMasterMk cId="2139065096" sldId="2147483676"/>
            <ac:spMk id="4" creationId="{00000000-0000-0000-0000-000000000000}"/>
          </ac:spMkLst>
        </pc:spChg>
        <pc:spChg chg="mod">
          <ac:chgData name="Jemma Hallen" userId="b1aa6a46-bb86-4a9a-9153-86f12b074407" providerId="ADAL" clId="{907BC93B-5936-49F1-8DDE-2CC20C6F9CDF}" dt="2022-11-03T21:30:15.953" v="1"/>
          <ac:spMkLst>
            <pc:docMk/>
            <pc:sldMasterMk cId="2139065096" sldId="2147483676"/>
            <ac:spMk id="5" creationId="{00000000-0000-0000-0000-000000000000}"/>
          </ac:spMkLst>
        </pc:spChg>
        <pc:spChg chg="mod">
          <ac:chgData name="Jemma Hallen" userId="b1aa6a46-bb86-4a9a-9153-86f12b074407" providerId="ADAL" clId="{907BC93B-5936-49F1-8DDE-2CC20C6F9CDF}" dt="2022-11-03T21:30:15.953" v="1"/>
          <ac:spMkLst>
            <pc:docMk/>
            <pc:sldMasterMk cId="2139065096" sldId="2147483676"/>
            <ac:spMk id="6" creationId="{00000000-0000-0000-0000-000000000000}"/>
          </ac:spMkLst>
        </pc:spChg>
        <pc:spChg chg="mod">
          <ac:chgData name="Jemma Hallen" userId="b1aa6a46-bb86-4a9a-9153-86f12b074407" providerId="ADAL" clId="{907BC93B-5936-49F1-8DDE-2CC20C6F9CDF}" dt="2022-11-03T21:30:15.953" v="1"/>
          <ac:spMkLst>
            <pc:docMk/>
            <pc:sldMasterMk cId="2139065096" sldId="2147483676"/>
            <ac:spMk id="15362" creationId="{00000000-0000-0000-0000-000000000000}"/>
          </ac:spMkLst>
        </pc:spChg>
        <pc:spChg chg="mod">
          <ac:chgData name="Jemma Hallen" userId="b1aa6a46-bb86-4a9a-9153-86f12b074407" providerId="ADAL" clId="{907BC93B-5936-49F1-8DDE-2CC20C6F9CDF}" dt="2022-11-03T21:30:15.953" v="1"/>
          <ac:spMkLst>
            <pc:docMk/>
            <pc:sldMasterMk cId="2139065096" sldId="2147483676"/>
            <ac:spMk id="15373" creationId="{00000000-0000-0000-0000-000000000000}"/>
          </ac:spMkLst>
        </pc:sp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asterMk cId="2139065096" sldId="2147483676"/>
            <ac:picMk id="2" creationId="{00000000-0000-0000-0000-000000000000}"/>
          </ac:picMkLst>
        </pc:picChg>
        <pc:picChg chg="mod">
          <ac:chgData name="Jemma Hallen" userId="b1aa6a46-bb86-4a9a-9153-86f12b074407" providerId="ADAL" clId="{907BC93B-5936-49F1-8DDE-2CC20C6F9CDF}" dt="2022-11-03T21:30:15.953" v="1"/>
          <ac:picMkLst>
            <pc:docMk/>
            <pc:sldMasterMk cId="2139065096" sldId="2147483676"/>
            <ac:picMk id="15371" creationId="{00000000-0000-0000-0000-000000000000}"/>
          </ac:picMkLst>
        </pc:picChg>
        <pc:sldLayoutChg chg="modSp">
          <pc:chgData name="Jemma Hallen" userId="b1aa6a46-bb86-4a9a-9153-86f12b074407" providerId="ADAL" clId="{907BC93B-5936-49F1-8DDE-2CC20C6F9CDF}" dt="2022-11-03T21:30:15.953" v="1"/>
          <pc:sldLayoutMkLst>
            <pc:docMk/>
            <pc:sldMasterMk cId="2139065096" sldId="2147483676"/>
            <pc:sldLayoutMk cId="3986645130" sldId="2147483677"/>
          </pc:sldLayoutMkLst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2139065096" sldId="2147483676"/>
              <pc:sldLayoutMk cId="3986645130" sldId="2147483677"/>
              <ac:spMk id="3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2139065096" sldId="2147483676"/>
              <pc:sldLayoutMk cId="3986645130" sldId="2147483677"/>
              <ac:spMk id="17410" creationId="{00000000-0000-0000-0000-000000000000}"/>
            </ac:spMkLst>
          </pc:spChg>
          <pc:picChg chg="mod">
            <ac:chgData name="Jemma Hallen" userId="b1aa6a46-bb86-4a9a-9153-86f12b074407" providerId="ADAL" clId="{907BC93B-5936-49F1-8DDE-2CC20C6F9CDF}" dt="2022-11-03T21:30:15.953" v="1"/>
            <ac:picMkLst>
              <pc:docMk/>
              <pc:sldMasterMk cId="2139065096" sldId="2147483676"/>
              <pc:sldLayoutMk cId="3986645130" sldId="2147483677"/>
              <ac:picMk id="2" creationId="{00000000-0000-0000-0000-000000000000}"/>
            </ac:picMkLst>
          </pc:picChg>
          <pc:picChg chg="mod">
            <ac:chgData name="Jemma Hallen" userId="b1aa6a46-bb86-4a9a-9153-86f12b074407" providerId="ADAL" clId="{907BC93B-5936-49F1-8DDE-2CC20C6F9CDF}" dt="2022-11-03T21:30:15.953" v="1"/>
            <ac:picMkLst>
              <pc:docMk/>
              <pc:sldMasterMk cId="2139065096" sldId="2147483676"/>
              <pc:sldLayoutMk cId="3986645130" sldId="2147483677"/>
              <ac:picMk id="17416" creationId="{00000000-0000-0000-0000-000000000000}"/>
            </ac:picMkLst>
          </pc:picChg>
          <pc:picChg chg="mod">
            <ac:chgData name="Jemma Hallen" userId="b1aa6a46-bb86-4a9a-9153-86f12b074407" providerId="ADAL" clId="{907BC93B-5936-49F1-8DDE-2CC20C6F9CDF}" dt="2022-11-03T21:30:15.953" v="1"/>
            <ac:picMkLst>
              <pc:docMk/>
              <pc:sldMasterMk cId="2139065096" sldId="2147483676"/>
              <pc:sldLayoutMk cId="3986645130" sldId="2147483677"/>
              <ac:picMk id="17423" creationId="{00000000-0000-0000-0000-000000000000}"/>
            </ac:picMkLst>
          </pc:picChg>
        </pc:sldLayoutChg>
        <pc:sldLayoutChg chg="modSp">
          <pc:chgData name="Jemma Hallen" userId="b1aa6a46-bb86-4a9a-9153-86f12b074407" providerId="ADAL" clId="{907BC93B-5936-49F1-8DDE-2CC20C6F9CDF}" dt="2022-11-03T21:30:15.953" v="1"/>
          <pc:sldLayoutMkLst>
            <pc:docMk/>
            <pc:sldMasterMk cId="2139065096" sldId="2147483676"/>
            <pc:sldLayoutMk cId="3893539255" sldId="2147483679"/>
          </pc:sldLayoutMkLst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2139065096" sldId="2147483676"/>
              <pc:sldLayoutMk cId="3893539255" sldId="2147483679"/>
              <ac:spMk id="2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2139065096" sldId="2147483676"/>
              <pc:sldLayoutMk cId="3893539255" sldId="2147483679"/>
              <ac:spMk id="3" creationId="{00000000-0000-0000-0000-000000000000}"/>
            </ac:spMkLst>
          </pc:spChg>
        </pc:sldLayoutChg>
        <pc:sldLayoutChg chg="modSp">
          <pc:chgData name="Jemma Hallen" userId="b1aa6a46-bb86-4a9a-9153-86f12b074407" providerId="ADAL" clId="{907BC93B-5936-49F1-8DDE-2CC20C6F9CDF}" dt="2022-11-03T21:30:15.953" v="1"/>
          <pc:sldLayoutMkLst>
            <pc:docMk/>
            <pc:sldMasterMk cId="2139065096" sldId="2147483676"/>
            <pc:sldLayoutMk cId="3335472439" sldId="2147483680"/>
          </pc:sldLayoutMkLst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2139065096" sldId="2147483676"/>
              <pc:sldLayoutMk cId="3335472439" sldId="2147483680"/>
              <ac:spMk id="3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2139065096" sldId="2147483676"/>
              <pc:sldLayoutMk cId="3335472439" sldId="2147483680"/>
              <ac:spMk id="4" creationId="{00000000-0000-0000-0000-000000000000}"/>
            </ac:spMkLst>
          </pc:spChg>
        </pc:sldLayoutChg>
        <pc:sldLayoutChg chg="modSp">
          <pc:chgData name="Jemma Hallen" userId="b1aa6a46-bb86-4a9a-9153-86f12b074407" providerId="ADAL" clId="{907BC93B-5936-49F1-8DDE-2CC20C6F9CDF}" dt="2022-11-03T21:30:15.953" v="1"/>
          <pc:sldLayoutMkLst>
            <pc:docMk/>
            <pc:sldMasterMk cId="2139065096" sldId="2147483676"/>
            <pc:sldLayoutMk cId="3035538986" sldId="2147483681"/>
          </pc:sldLayoutMkLst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2139065096" sldId="2147483676"/>
              <pc:sldLayoutMk cId="3035538986" sldId="2147483681"/>
              <ac:spMk id="2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2139065096" sldId="2147483676"/>
              <pc:sldLayoutMk cId="3035538986" sldId="2147483681"/>
              <ac:spMk id="3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2139065096" sldId="2147483676"/>
              <pc:sldLayoutMk cId="3035538986" sldId="2147483681"/>
              <ac:spMk id="4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2139065096" sldId="2147483676"/>
              <pc:sldLayoutMk cId="3035538986" sldId="2147483681"/>
              <ac:spMk id="5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2139065096" sldId="2147483676"/>
              <pc:sldLayoutMk cId="3035538986" sldId="2147483681"/>
              <ac:spMk id="6" creationId="{00000000-0000-0000-0000-000000000000}"/>
            </ac:spMkLst>
          </pc:spChg>
        </pc:sldLayoutChg>
        <pc:sldLayoutChg chg="modSp">
          <pc:chgData name="Jemma Hallen" userId="b1aa6a46-bb86-4a9a-9153-86f12b074407" providerId="ADAL" clId="{907BC93B-5936-49F1-8DDE-2CC20C6F9CDF}" dt="2022-11-03T21:30:15.953" v="1"/>
          <pc:sldLayoutMkLst>
            <pc:docMk/>
            <pc:sldMasterMk cId="2139065096" sldId="2147483676"/>
            <pc:sldLayoutMk cId="4128046752" sldId="2147483684"/>
          </pc:sldLayoutMkLst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2139065096" sldId="2147483676"/>
              <pc:sldLayoutMk cId="4128046752" sldId="2147483684"/>
              <ac:spMk id="2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2139065096" sldId="2147483676"/>
              <pc:sldLayoutMk cId="4128046752" sldId="2147483684"/>
              <ac:spMk id="3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2139065096" sldId="2147483676"/>
              <pc:sldLayoutMk cId="4128046752" sldId="2147483684"/>
              <ac:spMk id="4" creationId="{00000000-0000-0000-0000-000000000000}"/>
            </ac:spMkLst>
          </pc:spChg>
        </pc:sldLayoutChg>
        <pc:sldLayoutChg chg="modSp">
          <pc:chgData name="Jemma Hallen" userId="b1aa6a46-bb86-4a9a-9153-86f12b074407" providerId="ADAL" clId="{907BC93B-5936-49F1-8DDE-2CC20C6F9CDF}" dt="2022-11-03T21:30:15.953" v="1"/>
          <pc:sldLayoutMkLst>
            <pc:docMk/>
            <pc:sldMasterMk cId="2139065096" sldId="2147483676"/>
            <pc:sldLayoutMk cId="1103148686" sldId="2147483685"/>
          </pc:sldLayoutMkLst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2139065096" sldId="2147483676"/>
              <pc:sldLayoutMk cId="1103148686" sldId="2147483685"/>
              <ac:spMk id="2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2139065096" sldId="2147483676"/>
              <pc:sldLayoutMk cId="1103148686" sldId="2147483685"/>
              <ac:spMk id="3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2139065096" sldId="2147483676"/>
              <pc:sldLayoutMk cId="1103148686" sldId="2147483685"/>
              <ac:spMk id="4" creationId="{00000000-0000-0000-0000-000000000000}"/>
            </ac:spMkLst>
          </pc:spChg>
        </pc:sldLayoutChg>
        <pc:sldLayoutChg chg="modSp">
          <pc:chgData name="Jemma Hallen" userId="b1aa6a46-bb86-4a9a-9153-86f12b074407" providerId="ADAL" clId="{907BC93B-5936-49F1-8DDE-2CC20C6F9CDF}" dt="2022-11-03T21:30:15.953" v="1"/>
          <pc:sldLayoutMkLst>
            <pc:docMk/>
            <pc:sldMasterMk cId="2139065096" sldId="2147483676"/>
            <pc:sldLayoutMk cId="160878771" sldId="2147483687"/>
          </pc:sldLayoutMkLst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2139065096" sldId="2147483676"/>
              <pc:sldLayoutMk cId="160878771" sldId="2147483687"/>
              <ac:spMk id="2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2139065096" sldId="2147483676"/>
              <pc:sldLayoutMk cId="160878771" sldId="2147483687"/>
              <ac:spMk id="3" creationId="{00000000-0000-0000-0000-000000000000}"/>
            </ac:spMkLst>
          </pc:spChg>
        </pc:sldLayoutChg>
        <pc:sldLayoutChg chg="modSp">
          <pc:chgData name="Jemma Hallen" userId="b1aa6a46-bb86-4a9a-9153-86f12b074407" providerId="ADAL" clId="{907BC93B-5936-49F1-8DDE-2CC20C6F9CDF}" dt="2022-11-03T21:30:15.953" v="1"/>
          <pc:sldLayoutMkLst>
            <pc:docMk/>
            <pc:sldMasterMk cId="2139065096" sldId="2147483676"/>
            <pc:sldLayoutMk cId="383066347" sldId="2147483688"/>
          </pc:sldLayoutMkLst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2139065096" sldId="2147483676"/>
              <pc:sldLayoutMk cId="383066347" sldId="2147483688"/>
              <ac:spMk id="2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2139065096" sldId="2147483676"/>
              <pc:sldLayoutMk cId="383066347" sldId="2147483688"/>
              <ac:spMk id="3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2139065096" sldId="2147483676"/>
              <pc:sldLayoutMk cId="383066347" sldId="2147483688"/>
              <ac:spMk id="4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2139065096" sldId="2147483676"/>
              <pc:sldLayoutMk cId="383066347" sldId="2147483688"/>
              <ac:spMk id="5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2139065096" sldId="2147483676"/>
              <pc:sldLayoutMk cId="383066347" sldId="2147483688"/>
              <ac:spMk id="6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2139065096" sldId="2147483676"/>
              <pc:sldLayoutMk cId="383066347" sldId="2147483688"/>
              <ac:spMk id="7" creationId="{00000000-0000-0000-0000-000000000000}"/>
            </ac:spMkLst>
          </pc:spChg>
        </pc:sldLayoutChg>
        <pc:sldLayoutChg chg="modSp">
          <pc:chgData name="Jemma Hallen" userId="b1aa6a46-bb86-4a9a-9153-86f12b074407" providerId="ADAL" clId="{907BC93B-5936-49F1-8DDE-2CC20C6F9CDF}" dt="2022-11-03T21:30:15.953" v="1"/>
          <pc:sldLayoutMkLst>
            <pc:docMk/>
            <pc:sldMasterMk cId="2139065096" sldId="2147483676"/>
            <pc:sldLayoutMk cId="987073708" sldId="2147483689"/>
          </pc:sldLayoutMkLst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2139065096" sldId="2147483676"/>
              <pc:sldLayoutMk cId="987073708" sldId="2147483689"/>
              <ac:spMk id="2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2139065096" sldId="2147483676"/>
              <pc:sldLayoutMk cId="987073708" sldId="2147483689"/>
              <ac:spMk id="3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2139065096" sldId="2147483676"/>
              <pc:sldLayoutMk cId="987073708" sldId="2147483689"/>
              <ac:spMk id="4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2139065096" sldId="2147483676"/>
              <pc:sldLayoutMk cId="987073708" sldId="2147483689"/>
              <ac:spMk id="5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2139065096" sldId="2147483676"/>
              <pc:sldLayoutMk cId="987073708" sldId="2147483689"/>
              <ac:spMk id="6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2139065096" sldId="2147483676"/>
              <pc:sldLayoutMk cId="987073708" sldId="2147483689"/>
              <ac:spMk id="7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2139065096" sldId="2147483676"/>
              <pc:sldLayoutMk cId="987073708" sldId="2147483689"/>
              <ac:spMk id="8" creationId="{00000000-0000-0000-0000-000000000000}"/>
            </ac:spMkLst>
          </pc:spChg>
          <pc:spChg chg="mod">
            <ac:chgData name="Jemma Hallen" userId="b1aa6a46-bb86-4a9a-9153-86f12b074407" providerId="ADAL" clId="{907BC93B-5936-49F1-8DDE-2CC20C6F9CDF}" dt="2022-11-03T21:30:15.953" v="1"/>
            <ac:spMkLst>
              <pc:docMk/>
              <pc:sldMasterMk cId="2139065096" sldId="2147483676"/>
              <pc:sldLayoutMk cId="987073708" sldId="2147483689"/>
              <ac:spMk id="9" creationId="{00000000-0000-0000-0000-000000000000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AU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AU"/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AU"/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9CEC23E-F698-445E-BE97-7753C6669CCA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907582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AU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AU"/>
          </a:p>
        </p:txBody>
      </p:sp>
      <p:sp>
        <p:nvSpPr>
          <p:cNvPr id="532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AU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BE1CC1B-78C5-44BA-B466-D949657F588B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275980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bmcpsychiatry.biomedcentral.com/articles/10.1186/s12888-016-1141-x#CR15" TargetMode="External"/><Relationship Id="rId3" Type="http://schemas.openxmlformats.org/officeDocument/2006/relationships/hyperlink" Target="https://bmcpsychiatry.biomedcentral.com/articles/10.1186/s12888-016-1141-x#CR10" TargetMode="External"/><Relationship Id="rId7" Type="http://schemas.openxmlformats.org/officeDocument/2006/relationships/hyperlink" Target="https://bmcpsychiatry.biomedcentral.com/articles/10.1186/s12888-016-1141-x#CR14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bmcpsychiatry.biomedcentral.com/articles/10.1186/s12888-016-1141-x#CR13" TargetMode="External"/><Relationship Id="rId5" Type="http://schemas.openxmlformats.org/officeDocument/2006/relationships/hyperlink" Target="https://bmcpsychiatry.biomedcentral.com/articles/10.1186/s12888-016-1141-x#CR12" TargetMode="External"/><Relationship Id="rId4" Type="http://schemas.openxmlformats.org/officeDocument/2006/relationships/hyperlink" Target="https://bmcpsychiatry.biomedcentral.com/articles/10.1186/s12888-016-1141-x#CR11" TargetMode="External"/><Relationship Id="rId9" Type="http://schemas.openxmlformats.org/officeDocument/2006/relationships/hyperlink" Target="https://bmcpsychiatry.biomedcentral.com/articles/10.1186/s12888-016-1141-x#CR16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Emerging evidence suggests that dexamphetamine may be effective in reducing cocaine use among heroin-maintained individuals [</a:t>
            </a:r>
            <a:r>
              <a:rPr lang="en-AU" dirty="0">
                <a:hlinkClick r:id="rId3"/>
              </a:rPr>
              <a:t>10</a:t>
            </a:r>
            <a:r>
              <a:rPr lang="en-AU" dirty="0"/>
              <a:t>] and a statistical trend in improving sustained cocaine abstinence has been observed in trials of dexamphetamine, </a:t>
            </a:r>
            <a:r>
              <a:rPr lang="en-AU" dirty="0" err="1"/>
              <a:t>modafanil</a:t>
            </a:r>
            <a:r>
              <a:rPr lang="en-AU" dirty="0"/>
              <a:t> and bupropion [</a:t>
            </a:r>
            <a:r>
              <a:rPr lang="en-AU" dirty="0">
                <a:hlinkClick r:id="rId4"/>
              </a:rPr>
              <a:t>11</a:t>
            </a:r>
            <a:r>
              <a:rPr lang="en-AU" dirty="0"/>
              <a:t>, </a:t>
            </a:r>
            <a:r>
              <a:rPr lang="en-AU" dirty="0">
                <a:hlinkClick r:id="rId5"/>
              </a:rPr>
              <a:t>12</a:t>
            </a:r>
            <a:r>
              <a:rPr lang="en-AU" dirty="0"/>
              <a:t>].</a:t>
            </a:r>
          </a:p>
          <a:p>
            <a:r>
              <a:rPr lang="en-AU" dirty="0"/>
              <a:t>Both immediate and extended release forms of dexamphetamine have  been trialled as agonist-type pharmacotherapies for methamphetamine dependence [</a:t>
            </a:r>
            <a:r>
              <a:rPr lang="en-AU" dirty="0">
                <a:hlinkClick r:id="rId6"/>
              </a:rPr>
              <a:t>13</a:t>
            </a:r>
            <a:r>
              <a:rPr lang="en-AU" dirty="0"/>
              <a:t>, </a:t>
            </a:r>
            <a:r>
              <a:rPr lang="en-AU" dirty="0">
                <a:hlinkClick r:id="rId7"/>
              </a:rPr>
              <a:t>14</a:t>
            </a:r>
            <a:r>
              <a:rPr lang="en-AU" dirty="0"/>
              <a:t>, </a:t>
            </a:r>
            <a:r>
              <a:rPr lang="en-AU" dirty="0">
                <a:hlinkClick r:id="rId8"/>
              </a:rPr>
              <a:t>15</a:t>
            </a:r>
            <a:r>
              <a:rPr lang="en-AU" dirty="0"/>
              <a:t>, </a:t>
            </a:r>
            <a:r>
              <a:rPr lang="en-AU" dirty="0">
                <a:hlinkClick r:id="rId9"/>
              </a:rPr>
              <a:t>16</a:t>
            </a:r>
            <a:r>
              <a:rPr lang="en-AU" dirty="0"/>
              <a:t>]. The active component dexamphetamine induces neurotransmitter release with a similar pattern to methamphetamine. Randomized controlled trials using 60 to 110 mg of dexamphetamine have shown a statistically significant decrease in amphetamine withdrawal (g ~ 0.57 to 0.62 [</a:t>
            </a:r>
            <a:r>
              <a:rPr lang="en-AU" dirty="0">
                <a:hlinkClick r:id="rId6"/>
              </a:rPr>
              <a:t>13</a:t>
            </a:r>
            <a:r>
              <a:rPr lang="en-AU" dirty="0"/>
              <a:t>, </a:t>
            </a:r>
            <a:r>
              <a:rPr lang="en-AU" dirty="0">
                <a:hlinkClick r:id="rId7"/>
              </a:rPr>
              <a:t>14</a:t>
            </a:r>
            <a:r>
              <a:rPr lang="en-AU" dirty="0"/>
              <a:t>]) and craving (g ~ 0.59 [</a:t>
            </a:r>
            <a:r>
              <a:rPr lang="en-AU" dirty="0">
                <a:hlinkClick r:id="rId7"/>
              </a:rPr>
              <a:t>14</a:t>
            </a:r>
            <a:r>
              <a:rPr lang="en-AU" dirty="0"/>
              <a:t>]) and an increase in treatment retention (g ~ 0.72 [</a:t>
            </a:r>
            <a:r>
              <a:rPr lang="en-AU" dirty="0">
                <a:hlinkClick r:id="rId6"/>
              </a:rPr>
              <a:t>13</a:t>
            </a:r>
            <a:r>
              <a:rPr lang="en-AU" dirty="0"/>
              <a:t>, </a:t>
            </a:r>
            <a:r>
              <a:rPr lang="en-AU" dirty="0">
                <a:hlinkClick r:id="rId7"/>
              </a:rPr>
              <a:t>14</a:t>
            </a:r>
            <a:r>
              <a:rPr lang="en-AU" dirty="0"/>
              <a:t>]). Although there was a significant decrease in methamphetamine use from baseline, the trials appear insufficiently powered to elicit a difference from placebo.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E1CC1B-78C5-44BA-B466-D949657F588B}" type="slidenum">
              <a:rPr lang="en-AU" smtClean="0"/>
              <a:pPr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9100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E1CC1B-78C5-44BA-B466-D949657F588B}" type="slidenum">
              <a:rPr lang="en-AU" smtClean="0"/>
              <a:pPr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23854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E1CC1B-78C5-44BA-B466-D949657F588B}" type="slidenum">
              <a:rPr lang="en-AU" smtClean="0"/>
              <a:pPr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41299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file://localhost/Users/juliemurray/Desktop/new_logos/jpegs%20of%20logos/SVHS.jpg" TargetMode="External"/><Relationship Id="rId4" Type="http://schemas.openxmlformats.org/officeDocument/2006/relationships/image" Target="../media/image8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15940 SVHA PowerPoint Presentation COVER BG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410" name="Title Placeholder 1"/>
          <p:cNvSpPr>
            <a:spLocks noGrp="1"/>
          </p:cNvSpPr>
          <p:nvPr>
            <p:ph type="ctrTitle" hasCustomPrompt="1"/>
          </p:nvPr>
        </p:nvSpPr>
        <p:spPr>
          <a:xfrm>
            <a:off x="838200" y="2057402"/>
            <a:ext cx="7772400" cy="1470025"/>
          </a:xfrm>
        </p:spPr>
        <p:txBody>
          <a:bodyPr anchor="ctr"/>
          <a:lstStyle>
            <a:lvl1pPr>
              <a:defRPr sz="22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Title of presentation</a:t>
            </a:r>
            <a:br>
              <a:rPr lang="en-US" noProof="0"/>
            </a:br>
            <a:r>
              <a:rPr lang="en-US" noProof="0"/>
              <a:t>Title line two</a:t>
            </a:r>
            <a:br>
              <a:rPr lang="en-US" noProof="0"/>
            </a:br>
            <a:r>
              <a:rPr lang="en-US" noProof="0"/>
              <a:t>Title line three</a:t>
            </a:r>
            <a:endParaRPr lang="en-AU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866900" y="3860800"/>
            <a:ext cx="5937250" cy="1752600"/>
          </a:xfrm>
        </p:spPr>
        <p:txBody>
          <a:bodyPr/>
          <a:lstStyle>
            <a:lvl1pPr>
              <a:spcAft>
                <a:spcPts val="750"/>
              </a:spcAft>
              <a:defRPr sz="1500" b="0">
                <a:solidFill>
                  <a:srgbClr val="FFFFFF"/>
                </a:solidFill>
              </a:defRPr>
            </a:lvl1pPr>
            <a:lvl2pPr>
              <a:defRPr sz="1500" baseline="0">
                <a:solidFill>
                  <a:srgbClr val="FFFFFF"/>
                </a:solidFill>
              </a:defRPr>
            </a:lvl2pPr>
            <a:lvl3pPr marL="0" indent="0">
              <a:buFontTx/>
              <a:buNone/>
              <a:defRPr baseline="0">
                <a:solidFill>
                  <a:srgbClr val="FFFFFF"/>
                </a:solidFill>
              </a:defRPr>
            </a:lvl3pPr>
          </a:lstStyle>
          <a:p>
            <a:pPr lvl="1"/>
            <a:r>
              <a:rPr lang="en-US" noProof="0"/>
              <a:t>Subtitle of presentation</a:t>
            </a:r>
          </a:p>
          <a:p>
            <a:pPr lvl="1"/>
            <a:r>
              <a:rPr lang="en-US" noProof="0"/>
              <a:t>30 November 2015</a:t>
            </a:r>
          </a:p>
          <a:p>
            <a:pPr lvl="2"/>
            <a:r>
              <a:rPr lang="en-US" noProof="0"/>
              <a:t>Dr Tracey Batten</a:t>
            </a:r>
          </a:p>
        </p:txBody>
      </p:sp>
      <p:pic>
        <p:nvPicPr>
          <p:cNvPr id="17417" name="Picture 9" descr="logo_cover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977" y="381002"/>
            <a:ext cx="2577011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Day/Month/Year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Footnote to go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Page </a:t>
            </a:r>
            <a:fld id="{AC7740A8-C120-415F-B66C-722740330232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07631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Day/Month/Year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Footnote to go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Page </a:t>
            </a:r>
            <a:fld id="{4812E1E6-B964-4621-ADDF-E3FB29E74668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53290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Day/Month/Year</a:t>
            </a:r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Footnote to go here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Page </a:t>
            </a:r>
            <a:fld id="{819348F2-760B-4EBE-9739-3DB504B740B3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68128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Day/Month/Year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Footnote to go 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Page </a:t>
            </a:r>
            <a:fld id="{7EE2CB1D-7A7D-43C7-83EE-AF5641CC0A49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42694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Day/Month/Year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Footnote to go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Page </a:t>
            </a:r>
            <a:fld id="{FC37F235-E031-4483-A92F-5146536F454D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00696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Day/Month/Year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Footnote to go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Page </a:t>
            </a:r>
            <a:fld id="{A7ED4898-20B3-434D-8231-D3A32ADC8A15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7547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Day/Month/Year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Footnote to go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Page </a:t>
            </a:r>
            <a:fld id="{F9F7AC0D-045B-4BAC-8BC3-5343518D45F1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86853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6539" y="755652"/>
            <a:ext cx="2014537" cy="53895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9750" y="755652"/>
            <a:ext cx="5894388" cy="53895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Day/Month/Year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Footnote to go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Page </a:t>
            </a:r>
            <a:fld id="{B05C74B2-A9A3-49BA-9CD6-968C924F05F1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0653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1" y="755650"/>
            <a:ext cx="5976938" cy="5857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9751" y="1619252"/>
            <a:ext cx="3954463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19252"/>
            <a:ext cx="3954462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7010400" y="6678615"/>
            <a:ext cx="990600" cy="1793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Day/Month/Year</a:t>
            </a:r>
            <a:endParaRPr lang="en-A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6678615"/>
            <a:ext cx="5289550" cy="179387"/>
          </a:xfrm>
        </p:spPr>
        <p:txBody>
          <a:bodyPr/>
          <a:lstStyle>
            <a:lvl1pPr>
              <a:defRPr/>
            </a:lvl1pPr>
          </a:lstStyle>
          <a:p>
            <a:r>
              <a:rPr lang="en-AU"/>
              <a:t>Footnote to go here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0999" y="6675440"/>
            <a:ext cx="619125" cy="179387"/>
          </a:xfrm>
        </p:spPr>
        <p:txBody>
          <a:bodyPr/>
          <a:lstStyle>
            <a:lvl1pPr>
              <a:defRPr/>
            </a:lvl1pPr>
          </a:lstStyle>
          <a:p>
            <a:r>
              <a:rPr lang="en-AU"/>
              <a:t>Page </a:t>
            </a:r>
            <a:fld id="{B05C74B2-A9A3-49BA-9CD6-968C924F05F1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52858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539751" y="755650"/>
            <a:ext cx="5976938" cy="5857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9751" y="1619250"/>
            <a:ext cx="3954463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6613" y="1619250"/>
            <a:ext cx="3954462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9751" y="3957640"/>
            <a:ext cx="3954463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613" y="3957640"/>
            <a:ext cx="3954462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7010400" y="6678615"/>
            <a:ext cx="990600" cy="1793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Day/Month/Year</a:t>
            </a:r>
            <a:endParaRPr lang="en-A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6678615"/>
            <a:ext cx="5289550" cy="179387"/>
          </a:xfrm>
        </p:spPr>
        <p:txBody>
          <a:bodyPr/>
          <a:lstStyle>
            <a:lvl1pPr>
              <a:defRPr/>
            </a:lvl1pPr>
          </a:lstStyle>
          <a:p>
            <a:r>
              <a:rPr lang="en-AU"/>
              <a:t>Footnote to go here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0999" y="6675440"/>
            <a:ext cx="619125" cy="179387"/>
          </a:xfrm>
        </p:spPr>
        <p:txBody>
          <a:bodyPr/>
          <a:lstStyle>
            <a:lvl1pPr>
              <a:defRPr/>
            </a:lvl1pPr>
          </a:lstStyle>
          <a:p>
            <a:r>
              <a:rPr lang="en-AU"/>
              <a:t>Page </a:t>
            </a:r>
            <a:fld id="{B05C74B2-A9A3-49BA-9CD6-968C924F05F1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630674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Placeholder 1"/>
          <p:cNvSpPr>
            <a:spLocks noGrp="1"/>
          </p:cNvSpPr>
          <p:nvPr>
            <p:ph type="ctrTitle"/>
          </p:nvPr>
        </p:nvSpPr>
        <p:spPr>
          <a:xfrm>
            <a:off x="1079500" y="2133603"/>
            <a:ext cx="7772400" cy="1470025"/>
          </a:xfrm>
        </p:spPr>
        <p:txBody>
          <a:bodyPr anchor="ctr"/>
          <a:lstStyle>
            <a:lvl1pPr>
              <a:defRPr sz="1427">
                <a:solidFill>
                  <a:srgbClr val="512698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AU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66902" y="3860800"/>
            <a:ext cx="5937250" cy="1752600"/>
          </a:xfrm>
        </p:spPr>
        <p:txBody>
          <a:bodyPr/>
          <a:lstStyle>
            <a:lvl1pPr>
              <a:spcAft>
                <a:spcPts val="714"/>
              </a:spcAft>
              <a:defRPr sz="1785" b="0">
                <a:solidFill>
                  <a:srgbClr val="747679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pic>
        <p:nvPicPr>
          <p:cNvPr id="17416" name="Picture 8" descr="foot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83315"/>
            <a:ext cx="9144000" cy="41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3" name="Picture 15" descr="SVHA_Endorsement_RGB_PPT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90" y="6308726"/>
            <a:ext cx="3144837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SVHS.jpg" descr="/Users/juliemurray/Desktop/new_logos/jpegs of logos/SVHS.jpg"/>
          <p:cNvPicPr>
            <a:picLocks noChangeAspect="1"/>
          </p:cNvPicPr>
          <p:nvPr userDrawn="1"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04664"/>
            <a:ext cx="2860000" cy="129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6451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1st August 2016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NDARC Symposium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Page </a:t>
            </a:r>
            <a:fld id="{AC7740A8-C120-415F-B66C-722740330232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11960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2856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1427"/>
            </a:lvl1pPr>
            <a:lvl2pPr marL="326395" indent="0">
              <a:buNone/>
              <a:defRPr sz="1285"/>
            </a:lvl2pPr>
            <a:lvl3pPr marL="652790" indent="0">
              <a:buNone/>
              <a:defRPr sz="1142"/>
            </a:lvl3pPr>
            <a:lvl4pPr marL="979185" indent="0">
              <a:buNone/>
              <a:defRPr sz="999"/>
            </a:lvl4pPr>
            <a:lvl5pPr marL="1305580" indent="0">
              <a:buNone/>
              <a:defRPr sz="999"/>
            </a:lvl5pPr>
            <a:lvl6pPr marL="1631975" indent="0">
              <a:buNone/>
              <a:defRPr sz="999"/>
            </a:lvl6pPr>
            <a:lvl7pPr marL="1958370" indent="0">
              <a:buNone/>
              <a:defRPr sz="999"/>
            </a:lvl7pPr>
            <a:lvl8pPr marL="2284765" indent="0">
              <a:buNone/>
              <a:defRPr sz="999"/>
            </a:lvl8pPr>
            <a:lvl9pPr marL="2611160" indent="0">
              <a:buNone/>
              <a:defRPr sz="99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1st August 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NDARC Symposium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Page </a:t>
            </a:r>
            <a:fld id="{4812E1E6-B964-4621-ADDF-E3FB29E74668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935392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2" y="1619252"/>
            <a:ext cx="3954463" cy="4525963"/>
          </a:xfrm>
        </p:spPr>
        <p:txBody>
          <a:bodyPr/>
          <a:lstStyle>
            <a:lvl1pPr>
              <a:defRPr sz="2000"/>
            </a:lvl1pPr>
            <a:lvl2pPr>
              <a:defRPr sz="1713"/>
            </a:lvl2pPr>
            <a:lvl3pPr>
              <a:defRPr sz="1427"/>
            </a:lvl3pPr>
            <a:lvl4pPr>
              <a:defRPr sz="1285"/>
            </a:lvl4pPr>
            <a:lvl5pPr>
              <a:defRPr sz="1285"/>
            </a:lvl5pPr>
            <a:lvl6pPr>
              <a:defRPr sz="1285"/>
            </a:lvl6pPr>
            <a:lvl7pPr>
              <a:defRPr sz="1285"/>
            </a:lvl7pPr>
            <a:lvl8pPr>
              <a:defRPr sz="1285"/>
            </a:lvl8pPr>
            <a:lvl9pPr>
              <a:defRPr sz="128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4" y="1619252"/>
            <a:ext cx="3954462" cy="4525963"/>
          </a:xfrm>
        </p:spPr>
        <p:txBody>
          <a:bodyPr/>
          <a:lstStyle>
            <a:lvl1pPr>
              <a:defRPr sz="2000"/>
            </a:lvl1pPr>
            <a:lvl2pPr>
              <a:defRPr sz="1713"/>
            </a:lvl2pPr>
            <a:lvl3pPr>
              <a:defRPr sz="1427"/>
            </a:lvl3pPr>
            <a:lvl4pPr>
              <a:defRPr sz="1285"/>
            </a:lvl4pPr>
            <a:lvl5pPr>
              <a:defRPr sz="1285"/>
            </a:lvl5pPr>
            <a:lvl6pPr>
              <a:defRPr sz="1285"/>
            </a:lvl6pPr>
            <a:lvl7pPr>
              <a:defRPr sz="1285"/>
            </a:lvl7pPr>
            <a:lvl8pPr>
              <a:defRPr sz="1285"/>
            </a:lvl8pPr>
            <a:lvl9pPr>
              <a:defRPr sz="128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1st August 2016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NDARC Symposium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Page </a:t>
            </a:r>
            <a:fld id="{1A60ADB5-0C46-4999-B09D-43D6DBCF6461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354724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713" b="1"/>
            </a:lvl1pPr>
            <a:lvl2pPr marL="326395" indent="0">
              <a:buNone/>
              <a:defRPr sz="1427" b="1"/>
            </a:lvl2pPr>
            <a:lvl3pPr marL="652790" indent="0">
              <a:buNone/>
              <a:defRPr sz="1285" b="1"/>
            </a:lvl3pPr>
            <a:lvl4pPr marL="979185" indent="0">
              <a:buNone/>
              <a:defRPr sz="1142" b="1"/>
            </a:lvl4pPr>
            <a:lvl5pPr marL="1305580" indent="0">
              <a:buNone/>
              <a:defRPr sz="1142" b="1"/>
            </a:lvl5pPr>
            <a:lvl6pPr marL="1631975" indent="0">
              <a:buNone/>
              <a:defRPr sz="1142" b="1"/>
            </a:lvl6pPr>
            <a:lvl7pPr marL="1958370" indent="0">
              <a:buNone/>
              <a:defRPr sz="1142" b="1"/>
            </a:lvl7pPr>
            <a:lvl8pPr marL="2284765" indent="0">
              <a:buNone/>
              <a:defRPr sz="1142" b="1"/>
            </a:lvl8pPr>
            <a:lvl9pPr marL="2611160" indent="0">
              <a:buNone/>
              <a:defRPr sz="114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713"/>
            </a:lvl1pPr>
            <a:lvl2pPr>
              <a:defRPr sz="1427"/>
            </a:lvl2pPr>
            <a:lvl3pPr>
              <a:defRPr sz="1285"/>
            </a:lvl3pPr>
            <a:lvl4pPr>
              <a:defRPr sz="1142"/>
            </a:lvl4pPr>
            <a:lvl5pPr>
              <a:defRPr sz="1142"/>
            </a:lvl5pPr>
            <a:lvl6pPr>
              <a:defRPr sz="1142"/>
            </a:lvl6pPr>
            <a:lvl7pPr>
              <a:defRPr sz="1142"/>
            </a:lvl7pPr>
            <a:lvl8pPr>
              <a:defRPr sz="1142"/>
            </a:lvl8pPr>
            <a:lvl9pPr>
              <a:defRPr sz="114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713" b="1"/>
            </a:lvl1pPr>
            <a:lvl2pPr marL="326395" indent="0">
              <a:buNone/>
              <a:defRPr sz="1427" b="1"/>
            </a:lvl2pPr>
            <a:lvl3pPr marL="652790" indent="0">
              <a:buNone/>
              <a:defRPr sz="1285" b="1"/>
            </a:lvl3pPr>
            <a:lvl4pPr marL="979185" indent="0">
              <a:buNone/>
              <a:defRPr sz="1142" b="1"/>
            </a:lvl4pPr>
            <a:lvl5pPr marL="1305580" indent="0">
              <a:buNone/>
              <a:defRPr sz="1142" b="1"/>
            </a:lvl5pPr>
            <a:lvl6pPr marL="1631975" indent="0">
              <a:buNone/>
              <a:defRPr sz="1142" b="1"/>
            </a:lvl6pPr>
            <a:lvl7pPr marL="1958370" indent="0">
              <a:buNone/>
              <a:defRPr sz="1142" b="1"/>
            </a:lvl7pPr>
            <a:lvl8pPr marL="2284765" indent="0">
              <a:buNone/>
              <a:defRPr sz="1142" b="1"/>
            </a:lvl8pPr>
            <a:lvl9pPr marL="2611160" indent="0">
              <a:buNone/>
              <a:defRPr sz="114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713"/>
            </a:lvl1pPr>
            <a:lvl2pPr>
              <a:defRPr sz="1427"/>
            </a:lvl2pPr>
            <a:lvl3pPr>
              <a:defRPr sz="1285"/>
            </a:lvl3pPr>
            <a:lvl4pPr>
              <a:defRPr sz="1142"/>
            </a:lvl4pPr>
            <a:lvl5pPr>
              <a:defRPr sz="1142"/>
            </a:lvl5pPr>
            <a:lvl6pPr>
              <a:defRPr sz="1142"/>
            </a:lvl6pPr>
            <a:lvl7pPr>
              <a:defRPr sz="1142"/>
            </a:lvl7pPr>
            <a:lvl8pPr>
              <a:defRPr sz="1142"/>
            </a:lvl8pPr>
            <a:lvl9pPr>
              <a:defRPr sz="114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1st August 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NDARC Symposium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Page </a:t>
            </a:r>
            <a:fld id="{C9228210-D93A-4590-9C54-B78131DB173E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355389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1st August 2016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NDARC Symposium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Page </a:t>
            </a:r>
            <a:fld id="{819348F2-760B-4EBE-9739-3DB504B740B3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45974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1st August 2016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NDARC Symposium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Page </a:t>
            </a:r>
            <a:fld id="{7EE2CB1D-7A7D-43C7-83EE-AF5641CC0A49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042592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427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2285"/>
            </a:lvl1pPr>
            <a:lvl2pPr>
              <a:defRPr sz="2000"/>
            </a:lvl2pPr>
            <a:lvl3pPr>
              <a:defRPr sz="1713"/>
            </a:lvl3pPr>
            <a:lvl4pPr>
              <a:defRPr sz="1427"/>
            </a:lvl4pPr>
            <a:lvl5pPr>
              <a:defRPr sz="1427"/>
            </a:lvl5pPr>
            <a:lvl6pPr>
              <a:defRPr sz="1427"/>
            </a:lvl6pPr>
            <a:lvl7pPr>
              <a:defRPr sz="1427"/>
            </a:lvl7pPr>
            <a:lvl8pPr>
              <a:defRPr sz="1427"/>
            </a:lvl8pPr>
            <a:lvl9pPr>
              <a:defRPr sz="142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999"/>
            </a:lvl1pPr>
            <a:lvl2pPr marL="326395" indent="0">
              <a:buNone/>
              <a:defRPr sz="857"/>
            </a:lvl2pPr>
            <a:lvl3pPr marL="652790" indent="0">
              <a:buNone/>
              <a:defRPr sz="714"/>
            </a:lvl3pPr>
            <a:lvl4pPr marL="979185" indent="0">
              <a:buNone/>
              <a:defRPr sz="643"/>
            </a:lvl4pPr>
            <a:lvl5pPr marL="1305580" indent="0">
              <a:buNone/>
              <a:defRPr sz="643"/>
            </a:lvl5pPr>
            <a:lvl6pPr marL="1631975" indent="0">
              <a:buNone/>
              <a:defRPr sz="643"/>
            </a:lvl6pPr>
            <a:lvl7pPr marL="1958370" indent="0">
              <a:buNone/>
              <a:defRPr sz="643"/>
            </a:lvl7pPr>
            <a:lvl8pPr marL="2284765" indent="0">
              <a:buNone/>
              <a:defRPr sz="643"/>
            </a:lvl8pPr>
            <a:lvl9pPr marL="2611160" indent="0">
              <a:buNone/>
              <a:defRPr sz="64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1st August 2016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NDARC Symposium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Page </a:t>
            </a:r>
            <a:fld id="{FC37F235-E031-4483-A92F-5146536F454D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280467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1427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285"/>
            </a:lvl1pPr>
            <a:lvl2pPr marL="326395" indent="0">
              <a:buNone/>
              <a:defRPr sz="2000"/>
            </a:lvl2pPr>
            <a:lvl3pPr marL="652790" indent="0">
              <a:buNone/>
              <a:defRPr sz="1713"/>
            </a:lvl3pPr>
            <a:lvl4pPr marL="979185" indent="0">
              <a:buNone/>
              <a:defRPr sz="1427"/>
            </a:lvl4pPr>
            <a:lvl5pPr marL="1305580" indent="0">
              <a:buNone/>
              <a:defRPr sz="1427"/>
            </a:lvl5pPr>
            <a:lvl6pPr marL="1631975" indent="0">
              <a:buNone/>
              <a:defRPr sz="1427"/>
            </a:lvl6pPr>
            <a:lvl7pPr marL="1958370" indent="0">
              <a:buNone/>
              <a:defRPr sz="1427"/>
            </a:lvl7pPr>
            <a:lvl8pPr marL="2284765" indent="0">
              <a:buNone/>
              <a:defRPr sz="1427"/>
            </a:lvl8pPr>
            <a:lvl9pPr marL="2611160" indent="0">
              <a:buNone/>
              <a:defRPr sz="1427"/>
            </a:lvl9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999"/>
            </a:lvl1pPr>
            <a:lvl2pPr marL="326395" indent="0">
              <a:buNone/>
              <a:defRPr sz="857"/>
            </a:lvl2pPr>
            <a:lvl3pPr marL="652790" indent="0">
              <a:buNone/>
              <a:defRPr sz="714"/>
            </a:lvl3pPr>
            <a:lvl4pPr marL="979185" indent="0">
              <a:buNone/>
              <a:defRPr sz="643"/>
            </a:lvl4pPr>
            <a:lvl5pPr marL="1305580" indent="0">
              <a:buNone/>
              <a:defRPr sz="643"/>
            </a:lvl5pPr>
            <a:lvl6pPr marL="1631975" indent="0">
              <a:buNone/>
              <a:defRPr sz="643"/>
            </a:lvl6pPr>
            <a:lvl7pPr marL="1958370" indent="0">
              <a:buNone/>
              <a:defRPr sz="643"/>
            </a:lvl7pPr>
            <a:lvl8pPr marL="2284765" indent="0">
              <a:buNone/>
              <a:defRPr sz="643"/>
            </a:lvl8pPr>
            <a:lvl9pPr marL="2611160" indent="0">
              <a:buNone/>
              <a:defRPr sz="64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1st August 2016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NDARC Symposium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Page </a:t>
            </a:r>
            <a:fld id="{A7ED4898-20B3-434D-8231-D3A32ADC8A15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31486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1st August 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NDARC Symposium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Page </a:t>
            </a:r>
            <a:fld id="{F9F7AC0D-045B-4BAC-8BC3-5343518D45F1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874516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6540" y="755652"/>
            <a:ext cx="2014537" cy="53895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9750" y="755652"/>
            <a:ext cx="5894388" cy="53895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1st August 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NDARC Symposium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Page </a:t>
            </a:r>
            <a:fld id="{B05C74B2-A9A3-49BA-9CD6-968C924F05F1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8787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1" y="755651"/>
            <a:ext cx="5976938" cy="5857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9752" y="1619252"/>
            <a:ext cx="3954463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4" y="1619252"/>
            <a:ext cx="3954462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39751" y="6678616"/>
            <a:ext cx="1187450" cy="179387"/>
          </a:xfrm>
        </p:spPr>
        <p:txBody>
          <a:bodyPr/>
          <a:lstStyle>
            <a:lvl1pPr>
              <a:defRPr/>
            </a:lvl1pPr>
          </a:lstStyle>
          <a:p>
            <a:r>
              <a:rPr lang="en-AU"/>
              <a:t>1st August 2016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14525" y="6678616"/>
            <a:ext cx="5289550" cy="179387"/>
          </a:xfrm>
        </p:spPr>
        <p:txBody>
          <a:bodyPr/>
          <a:lstStyle>
            <a:lvl1pPr>
              <a:defRPr/>
            </a:lvl1pPr>
          </a:lstStyle>
          <a:p>
            <a:r>
              <a:rPr lang="en-AU"/>
              <a:t>NDARC Symposium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32675" y="6675441"/>
            <a:ext cx="1187450" cy="179387"/>
          </a:xfrm>
        </p:spPr>
        <p:txBody>
          <a:bodyPr/>
          <a:lstStyle>
            <a:lvl1pPr>
              <a:defRPr/>
            </a:lvl1pPr>
          </a:lstStyle>
          <a:p>
            <a:r>
              <a:rPr lang="en-AU"/>
              <a:t>Page </a:t>
            </a:r>
            <a:fld id="{F3FD8B38-8836-4BDC-B4D0-B4A9AF580CDB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30663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539751" y="755651"/>
            <a:ext cx="5976938" cy="5857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9752" y="1619250"/>
            <a:ext cx="3954463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6614" y="1619250"/>
            <a:ext cx="3954462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9752" y="3957641"/>
            <a:ext cx="3954463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614" y="3957641"/>
            <a:ext cx="3954462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39751" y="6678616"/>
            <a:ext cx="1187450" cy="179387"/>
          </a:xfrm>
        </p:spPr>
        <p:txBody>
          <a:bodyPr/>
          <a:lstStyle>
            <a:lvl1pPr>
              <a:defRPr/>
            </a:lvl1pPr>
          </a:lstStyle>
          <a:p>
            <a:r>
              <a:rPr lang="en-AU"/>
              <a:t>1st August 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914525" y="6678616"/>
            <a:ext cx="5289550" cy="179387"/>
          </a:xfrm>
        </p:spPr>
        <p:txBody>
          <a:bodyPr/>
          <a:lstStyle>
            <a:lvl1pPr>
              <a:defRPr/>
            </a:lvl1pPr>
          </a:lstStyle>
          <a:p>
            <a:r>
              <a:rPr lang="en-AU"/>
              <a:t>NDARC Symposium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432675" y="6675441"/>
            <a:ext cx="1187450" cy="179387"/>
          </a:xfrm>
        </p:spPr>
        <p:txBody>
          <a:bodyPr/>
          <a:lstStyle>
            <a:lvl1pPr>
              <a:defRPr/>
            </a:lvl1pPr>
          </a:lstStyle>
          <a:p>
            <a:r>
              <a:rPr lang="en-AU"/>
              <a:t>Page </a:t>
            </a:r>
            <a:fld id="{17A77340-03E3-4F4C-9A6B-03A58DCAF904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87073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file://localhost/Users/juliemurray/Desktop/new_logos/13_2_13/svhs_logos/SVHS_Horiz_no_tag.jpg" TargetMode="Externa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15940 SVHA PowerPoint Presentation FOOTER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5486400" y="5974080"/>
            <a:ext cx="3657600" cy="883920"/>
          </a:xfrm>
          <a:prstGeom prst="rect">
            <a:avLst/>
          </a:prstGeom>
        </p:spPr>
      </p:pic>
      <p:sp>
        <p:nvSpPr>
          <p:cNvPr id="15362" name="Title Placeholder 1"/>
          <p:cNvSpPr>
            <a:spLocks noGrp="1"/>
          </p:cNvSpPr>
          <p:nvPr>
            <p:ph type="title"/>
          </p:nvPr>
        </p:nvSpPr>
        <p:spPr bwMode="auto">
          <a:xfrm>
            <a:off x="539751" y="755650"/>
            <a:ext cx="597693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1" y="1619252"/>
            <a:ext cx="8061325" cy="4525963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7010400" y="6678615"/>
            <a:ext cx="990600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600">
                <a:solidFill>
                  <a:srgbClr val="747679"/>
                </a:solidFill>
              </a:defRPr>
            </a:lvl1pPr>
          </a:lstStyle>
          <a:p>
            <a:r>
              <a:rPr lang="en-US"/>
              <a:t>Day/Month/Year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533400" y="6678615"/>
            <a:ext cx="5289550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600">
                <a:solidFill>
                  <a:srgbClr val="747679"/>
                </a:solidFill>
              </a:defRPr>
            </a:lvl1pPr>
          </a:lstStyle>
          <a:p>
            <a:r>
              <a:rPr lang="en-AU"/>
              <a:t>Footnote to go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000999" y="6675440"/>
            <a:ext cx="619125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600" b="1">
                <a:solidFill>
                  <a:srgbClr val="0046AD"/>
                </a:solidFill>
                <a:latin typeface="Calibri" pitchFamily="34" charset="0"/>
              </a:defRPr>
            </a:lvl1pPr>
          </a:lstStyle>
          <a:p>
            <a:r>
              <a:rPr lang="en-AU"/>
              <a:t>Page </a:t>
            </a:r>
            <a:fld id="{07944508-1FAB-4840-917D-9BB672F26EBE}" type="slidenum">
              <a:rPr lang="en-AU"/>
              <a:pPr/>
              <a:t>‹#›</a:t>
            </a:fld>
            <a:endParaRPr lang="en-AU"/>
          </a:p>
        </p:txBody>
      </p:sp>
      <p:pic>
        <p:nvPicPr>
          <p:cNvPr id="15368" name="Picture 8" descr="logo_internal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900" y="358777"/>
            <a:ext cx="1941513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3" name="Line 13"/>
          <p:cNvSpPr>
            <a:spLocks noChangeShapeType="1"/>
          </p:cNvSpPr>
          <p:nvPr/>
        </p:nvSpPr>
        <p:spPr bwMode="auto">
          <a:xfrm>
            <a:off x="539751" y="1398588"/>
            <a:ext cx="8108950" cy="0"/>
          </a:xfrm>
          <a:prstGeom prst="line">
            <a:avLst/>
          </a:prstGeom>
          <a:noFill/>
          <a:ln w="15875">
            <a:solidFill>
              <a:srgbClr val="51269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6AD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6AD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6AD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6AD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6AD"/>
          </a:solidFill>
          <a:latin typeface="Arial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6AD"/>
          </a:solidFill>
          <a:latin typeface="Arial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6AD"/>
          </a:solidFill>
          <a:latin typeface="Arial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6AD"/>
          </a:solidFill>
          <a:latin typeface="Arial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6AD"/>
          </a:solidFill>
          <a:latin typeface="Arial" charset="0"/>
        </a:defRPr>
      </a:lvl9pPr>
    </p:titleStyle>
    <p:bodyStyle>
      <a:lvl1pPr algn="l" rtl="0" eaLnBrk="1" fontAlgn="base" hangingPunct="1">
        <a:lnSpc>
          <a:spcPts val="1350"/>
        </a:lnSpc>
        <a:spcBef>
          <a:spcPct val="0"/>
        </a:spcBef>
        <a:spcAft>
          <a:spcPts val="422"/>
        </a:spcAft>
        <a:buFont typeface="Arial" charset="0"/>
        <a:defRPr sz="1200" b="1">
          <a:solidFill>
            <a:srgbClr val="512698"/>
          </a:solidFill>
          <a:latin typeface="+mn-lt"/>
          <a:ea typeface="+mn-ea"/>
          <a:cs typeface="+mn-cs"/>
        </a:defRPr>
      </a:lvl1pPr>
      <a:lvl2pPr algn="l" rtl="0" eaLnBrk="1" fontAlgn="base" hangingPunct="1">
        <a:lnSpc>
          <a:spcPts val="1350"/>
        </a:lnSpc>
        <a:spcBef>
          <a:spcPct val="0"/>
        </a:spcBef>
        <a:spcAft>
          <a:spcPts val="1060"/>
        </a:spcAft>
        <a:buFont typeface="Arial" charset="0"/>
        <a:defRPr sz="1200">
          <a:solidFill>
            <a:schemeClr val="tx1"/>
          </a:solidFill>
          <a:latin typeface="+mn-lt"/>
          <a:cs typeface="+mn-cs"/>
        </a:defRPr>
      </a:lvl2pPr>
      <a:lvl3pPr marL="161925" indent="-171450" algn="l" rtl="0" eaLnBrk="1" fontAlgn="base" hangingPunct="1">
        <a:spcBef>
          <a:spcPct val="0"/>
        </a:spcBef>
        <a:spcAft>
          <a:spcPct val="0"/>
        </a:spcAft>
        <a:buClr>
          <a:srgbClr val="0046AD"/>
        </a:buClr>
        <a:buFont typeface="Arial" charset="0"/>
        <a:buChar char="•"/>
        <a:defRPr sz="1200">
          <a:solidFill>
            <a:schemeClr val="tx1"/>
          </a:solidFill>
          <a:latin typeface="+mn-lt"/>
          <a:cs typeface="+mn-cs"/>
        </a:defRPr>
      </a:lvl3pPr>
      <a:lvl4pPr marL="342900" indent="-171450" algn="l" rtl="0" eaLnBrk="1" fontAlgn="base" hangingPunct="1">
        <a:spcBef>
          <a:spcPts val="375"/>
        </a:spcBef>
        <a:spcAft>
          <a:spcPct val="0"/>
        </a:spcAft>
        <a:buClr>
          <a:srgbClr val="0046AD"/>
        </a:buClr>
        <a:buFont typeface="Arial" charset="0"/>
        <a:buChar char="–"/>
        <a:defRPr sz="1200">
          <a:solidFill>
            <a:schemeClr val="tx1"/>
          </a:solidFill>
          <a:latin typeface="+mn-lt"/>
          <a:cs typeface="+mn-cs"/>
        </a:defRPr>
      </a:lvl4pPr>
      <a:lvl5pPr marL="690563" indent="-171450" algn="l" rtl="0" eaLnBrk="1" fontAlgn="base" hangingPunct="1">
        <a:spcBef>
          <a:spcPts val="375"/>
        </a:spcBef>
        <a:spcAft>
          <a:spcPct val="0"/>
        </a:spcAft>
        <a:buClr>
          <a:srgbClr val="0046AD"/>
        </a:buClr>
        <a:buFont typeface="Arial" charset="0"/>
        <a:buChar char="•"/>
        <a:defRPr sz="1200">
          <a:solidFill>
            <a:schemeClr val="tx1"/>
          </a:solidFill>
          <a:latin typeface="+mn-lt"/>
          <a:cs typeface="+mn-cs"/>
        </a:defRPr>
      </a:lvl5pPr>
      <a:lvl6pPr marL="1033463" indent="-171450" algn="l" rtl="0" eaLnBrk="1" fontAlgn="base" hangingPunct="1">
        <a:spcBef>
          <a:spcPts val="375"/>
        </a:spcBef>
        <a:spcAft>
          <a:spcPct val="0"/>
        </a:spcAft>
        <a:buClr>
          <a:srgbClr val="0046AD"/>
        </a:buClr>
        <a:buFont typeface="Arial" charset="0"/>
        <a:buChar char="•"/>
        <a:defRPr sz="1200">
          <a:solidFill>
            <a:schemeClr val="tx1"/>
          </a:solidFill>
          <a:latin typeface="+mn-lt"/>
          <a:cs typeface="+mn-cs"/>
        </a:defRPr>
      </a:lvl6pPr>
      <a:lvl7pPr marL="1376363" indent="-171450" algn="l" rtl="0" eaLnBrk="1" fontAlgn="base" hangingPunct="1">
        <a:spcBef>
          <a:spcPts val="375"/>
        </a:spcBef>
        <a:spcAft>
          <a:spcPct val="0"/>
        </a:spcAft>
        <a:buClr>
          <a:srgbClr val="0046AD"/>
        </a:buClr>
        <a:buFont typeface="Arial" charset="0"/>
        <a:buChar char="•"/>
        <a:defRPr sz="1200">
          <a:solidFill>
            <a:schemeClr val="tx1"/>
          </a:solidFill>
          <a:latin typeface="+mn-lt"/>
          <a:cs typeface="+mn-cs"/>
        </a:defRPr>
      </a:lvl7pPr>
      <a:lvl8pPr marL="1719263" indent="-171450" algn="l" rtl="0" eaLnBrk="1" fontAlgn="base" hangingPunct="1">
        <a:spcBef>
          <a:spcPts val="375"/>
        </a:spcBef>
        <a:spcAft>
          <a:spcPct val="0"/>
        </a:spcAft>
        <a:buClr>
          <a:srgbClr val="0046AD"/>
        </a:buClr>
        <a:buFont typeface="Arial" charset="0"/>
        <a:buChar char="•"/>
        <a:defRPr sz="1200">
          <a:solidFill>
            <a:schemeClr val="tx1"/>
          </a:solidFill>
          <a:latin typeface="+mn-lt"/>
          <a:cs typeface="+mn-cs"/>
        </a:defRPr>
      </a:lvl8pPr>
      <a:lvl9pPr marL="2062163" indent="-171450" algn="l" rtl="0" eaLnBrk="1" fontAlgn="base" hangingPunct="1">
        <a:spcBef>
          <a:spcPts val="375"/>
        </a:spcBef>
        <a:spcAft>
          <a:spcPct val="0"/>
        </a:spcAft>
        <a:buClr>
          <a:srgbClr val="0046AD"/>
        </a:buClr>
        <a:buFont typeface="Arial" charset="0"/>
        <a:buChar char="•"/>
        <a:defRPr sz="1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Placeholder 1"/>
          <p:cNvSpPr>
            <a:spLocks noGrp="1"/>
          </p:cNvSpPr>
          <p:nvPr>
            <p:ph type="title"/>
          </p:nvPr>
        </p:nvSpPr>
        <p:spPr bwMode="auto">
          <a:xfrm>
            <a:off x="539751" y="755651"/>
            <a:ext cx="597693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2" y="1619252"/>
            <a:ext cx="8061325" cy="4525963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539751" y="6678616"/>
            <a:ext cx="1187450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571">
                <a:solidFill>
                  <a:srgbClr val="747679"/>
                </a:solidFill>
              </a:defRPr>
            </a:lvl1pPr>
          </a:lstStyle>
          <a:p>
            <a:r>
              <a:rPr lang="en-AU"/>
              <a:t>1st August 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1914525" y="6678616"/>
            <a:ext cx="5289550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571">
                <a:solidFill>
                  <a:srgbClr val="747679"/>
                </a:solidFill>
              </a:defRPr>
            </a:lvl1pPr>
          </a:lstStyle>
          <a:p>
            <a:r>
              <a:rPr lang="en-AU"/>
              <a:t>NDARC Symposium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7432675" y="6675441"/>
            <a:ext cx="1187450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571" b="1">
                <a:solidFill>
                  <a:srgbClr val="0046AD"/>
                </a:solidFill>
                <a:latin typeface="Calibri" pitchFamily="34" charset="0"/>
              </a:defRPr>
            </a:lvl1pPr>
          </a:lstStyle>
          <a:p>
            <a:r>
              <a:rPr lang="en-AU"/>
              <a:t>Page </a:t>
            </a:r>
            <a:fld id="{07944508-1FAB-4840-917D-9BB672F26EBE}" type="slidenum">
              <a:rPr lang="en-AU"/>
              <a:pPr/>
              <a:t>‹#›</a:t>
            </a:fld>
            <a:endParaRPr lang="en-AU"/>
          </a:p>
        </p:txBody>
      </p:sp>
      <p:pic>
        <p:nvPicPr>
          <p:cNvPr id="15371" name="Picture 11" descr="footer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83315"/>
            <a:ext cx="9144000" cy="41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73" name="Line 13"/>
          <p:cNvSpPr>
            <a:spLocks noChangeShapeType="1"/>
          </p:cNvSpPr>
          <p:nvPr/>
        </p:nvSpPr>
        <p:spPr bwMode="auto">
          <a:xfrm>
            <a:off x="539751" y="1398588"/>
            <a:ext cx="8108950" cy="0"/>
          </a:xfrm>
          <a:prstGeom prst="line">
            <a:avLst/>
          </a:prstGeom>
          <a:noFill/>
          <a:ln w="15875">
            <a:solidFill>
              <a:srgbClr val="51269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>
              <a:solidFill>
                <a:srgbClr val="000000"/>
              </a:solidFill>
            </a:endParaRPr>
          </a:p>
        </p:txBody>
      </p:sp>
      <p:pic>
        <p:nvPicPr>
          <p:cNvPr id="2" name="SVHS_Horiz_no_tag.jpg" descr="/Users/juliemurray/Desktop/new_logos/13_2_13/svhs_logos/SVHS_Horiz_no_tag.jpg"/>
          <p:cNvPicPr>
            <a:picLocks noChangeAspect="1"/>
          </p:cNvPicPr>
          <p:nvPr userDrawn="1"/>
        </p:nvPicPr>
        <p:blipFill>
          <a:blip r:embed="rId16" r:link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156" y="260648"/>
            <a:ext cx="1607544" cy="830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065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0046AD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0046AD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0046AD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0046AD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0046AD"/>
          </a:solidFill>
          <a:latin typeface="Arial" charset="0"/>
        </a:defRPr>
      </a:lvl5pPr>
      <a:lvl6pPr marL="326395"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0046AD"/>
          </a:solidFill>
          <a:latin typeface="Arial" charset="0"/>
        </a:defRPr>
      </a:lvl6pPr>
      <a:lvl7pPr marL="652790"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0046AD"/>
          </a:solidFill>
          <a:latin typeface="Arial" charset="0"/>
        </a:defRPr>
      </a:lvl7pPr>
      <a:lvl8pPr marL="979185"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0046AD"/>
          </a:solidFill>
          <a:latin typeface="Arial" charset="0"/>
        </a:defRPr>
      </a:lvl8pPr>
      <a:lvl9pPr marL="1305580"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0046AD"/>
          </a:solidFill>
          <a:latin typeface="Arial" charset="0"/>
        </a:defRPr>
      </a:lvl9pPr>
    </p:titleStyle>
    <p:bodyStyle>
      <a:lvl1pPr algn="l" rtl="0" eaLnBrk="1" fontAlgn="base" hangingPunct="1">
        <a:lnSpc>
          <a:spcPts val="1285"/>
        </a:lnSpc>
        <a:spcBef>
          <a:spcPct val="0"/>
        </a:spcBef>
        <a:spcAft>
          <a:spcPts val="402"/>
        </a:spcAft>
        <a:buFont typeface="Arial" charset="0"/>
        <a:defRPr sz="1142" b="1">
          <a:solidFill>
            <a:srgbClr val="512698"/>
          </a:solidFill>
          <a:latin typeface="+mn-lt"/>
          <a:ea typeface="+mn-ea"/>
          <a:cs typeface="+mn-cs"/>
        </a:defRPr>
      </a:lvl1pPr>
      <a:lvl2pPr algn="l" rtl="0" eaLnBrk="1" fontAlgn="base" hangingPunct="1">
        <a:lnSpc>
          <a:spcPts val="1285"/>
        </a:lnSpc>
        <a:spcBef>
          <a:spcPct val="0"/>
        </a:spcBef>
        <a:spcAft>
          <a:spcPts val="1009"/>
        </a:spcAft>
        <a:buFont typeface="Arial" charset="0"/>
        <a:defRPr sz="1142">
          <a:solidFill>
            <a:schemeClr val="tx1"/>
          </a:solidFill>
          <a:latin typeface="+mn-lt"/>
          <a:cs typeface="+mn-cs"/>
        </a:defRPr>
      </a:lvl2pPr>
      <a:lvl3pPr marL="154131" indent="-163198" algn="l" rtl="0" eaLnBrk="1" fontAlgn="base" hangingPunct="1">
        <a:spcBef>
          <a:spcPct val="0"/>
        </a:spcBef>
        <a:spcAft>
          <a:spcPct val="0"/>
        </a:spcAft>
        <a:buClr>
          <a:srgbClr val="0046AD"/>
        </a:buClr>
        <a:buFont typeface="Arial" charset="0"/>
        <a:buChar char="•"/>
        <a:defRPr sz="1142">
          <a:solidFill>
            <a:schemeClr val="tx1"/>
          </a:solidFill>
          <a:latin typeface="+mn-lt"/>
          <a:cs typeface="+mn-cs"/>
        </a:defRPr>
      </a:lvl3pPr>
      <a:lvl4pPr marL="326395" indent="-163198" algn="l" rtl="0" eaLnBrk="1" fontAlgn="base" hangingPunct="1">
        <a:spcBef>
          <a:spcPts val="357"/>
        </a:spcBef>
        <a:spcAft>
          <a:spcPct val="0"/>
        </a:spcAft>
        <a:buClr>
          <a:srgbClr val="0046AD"/>
        </a:buClr>
        <a:buFont typeface="Arial" charset="0"/>
        <a:buChar char="–"/>
        <a:defRPr sz="1142">
          <a:solidFill>
            <a:schemeClr val="tx1"/>
          </a:solidFill>
          <a:latin typeface="+mn-lt"/>
          <a:cs typeface="+mn-cs"/>
        </a:defRPr>
      </a:lvl4pPr>
      <a:lvl5pPr marL="657323" indent="-163198" algn="l" rtl="0" eaLnBrk="1" fontAlgn="base" hangingPunct="1">
        <a:spcBef>
          <a:spcPts val="357"/>
        </a:spcBef>
        <a:spcAft>
          <a:spcPct val="0"/>
        </a:spcAft>
        <a:buClr>
          <a:srgbClr val="0046AD"/>
        </a:buClr>
        <a:buFont typeface="Arial" charset="0"/>
        <a:buChar char="•"/>
        <a:defRPr sz="1142">
          <a:solidFill>
            <a:schemeClr val="tx1"/>
          </a:solidFill>
          <a:latin typeface="+mn-lt"/>
          <a:cs typeface="+mn-cs"/>
        </a:defRPr>
      </a:lvl5pPr>
      <a:lvl6pPr marL="983718" indent="-163198" algn="l" rtl="0" eaLnBrk="1" fontAlgn="base" hangingPunct="1">
        <a:spcBef>
          <a:spcPts val="357"/>
        </a:spcBef>
        <a:spcAft>
          <a:spcPct val="0"/>
        </a:spcAft>
        <a:buClr>
          <a:srgbClr val="0046AD"/>
        </a:buClr>
        <a:buFont typeface="Arial" charset="0"/>
        <a:buChar char="•"/>
        <a:defRPr sz="1142">
          <a:solidFill>
            <a:schemeClr val="tx1"/>
          </a:solidFill>
          <a:latin typeface="+mn-lt"/>
          <a:cs typeface="+mn-cs"/>
        </a:defRPr>
      </a:lvl6pPr>
      <a:lvl7pPr marL="1310113" indent="-163198" algn="l" rtl="0" eaLnBrk="1" fontAlgn="base" hangingPunct="1">
        <a:spcBef>
          <a:spcPts val="357"/>
        </a:spcBef>
        <a:spcAft>
          <a:spcPct val="0"/>
        </a:spcAft>
        <a:buClr>
          <a:srgbClr val="0046AD"/>
        </a:buClr>
        <a:buFont typeface="Arial" charset="0"/>
        <a:buChar char="•"/>
        <a:defRPr sz="1142">
          <a:solidFill>
            <a:schemeClr val="tx1"/>
          </a:solidFill>
          <a:latin typeface="+mn-lt"/>
          <a:cs typeface="+mn-cs"/>
        </a:defRPr>
      </a:lvl7pPr>
      <a:lvl8pPr marL="1636508" indent="-163198" algn="l" rtl="0" eaLnBrk="1" fontAlgn="base" hangingPunct="1">
        <a:spcBef>
          <a:spcPts val="357"/>
        </a:spcBef>
        <a:spcAft>
          <a:spcPct val="0"/>
        </a:spcAft>
        <a:buClr>
          <a:srgbClr val="0046AD"/>
        </a:buClr>
        <a:buFont typeface="Arial" charset="0"/>
        <a:buChar char="•"/>
        <a:defRPr sz="1142">
          <a:solidFill>
            <a:schemeClr val="tx1"/>
          </a:solidFill>
          <a:latin typeface="+mn-lt"/>
          <a:cs typeface="+mn-cs"/>
        </a:defRPr>
      </a:lvl8pPr>
      <a:lvl9pPr marL="1962903" indent="-163198" algn="l" rtl="0" eaLnBrk="1" fontAlgn="base" hangingPunct="1">
        <a:spcBef>
          <a:spcPts val="357"/>
        </a:spcBef>
        <a:spcAft>
          <a:spcPct val="0"/>
        </a:spcAft>
        <a:buClr>
          <a:srgbClr val="0046AD"/>
        </a:buClr>
        <a:buFont typeface="Arial" charset="0"/>
        <a:buChar char="•"/>
        <a:defRPr sz="1142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52790" rtl="0" eaLnBrk="1" latinLnBrk="0" hangingPunct="1">
        <a:defRPr sz="1285" kern="1200">
          <a:solidFill>
            <a:schemeClr val="tx1"/>
          </a:solidFill>
          <a:latin typeface="+mn-lt"/>
          <a:ea typeface="+mn-ea"/>
          <a:cs typeface="+mn-cs"/>
        </a:defRPr>
      </a:lvl1pPr>
      <a:lvl2pPr marL="326395" algn="l" defTabSz="652790" rtl="0" eaLnBrk="1" latinLnBrk="0" hangingPunct="1">
        <a:defRPr sz="1285" kern="1200">
          <a:solidFill>
            <a:schemeClr val="tx1"/>
          </a:solidFill>
          <a:latin typeface="+mn-lt"/>
          <a:ea typeface="+mn-ea"/>
          <a:cs typeface="+mn-cs"/>
        </a:defRPr>
      </a:lvl2pPr>
      <a:lvl3pPr marL="652790" algn="l" defTabSz="652790" rtl="0" eaLnBrk="1" latinLnBrk="0" hangingPunct="1">
        <a:defRPr sz="1285" kern="1200">
          <a:solidFill>
            <a:schemeClr val="tx1"/>
          </a:solidFill>
          <a:latin typeface="+mn-lt"/>
          <a:ea typeface="+mn-ea"/>
          <a:cs typeface="+mn-cs"/>
        </a:defRPr>
      </a:lvl3pPr>
      <a:lvl4pPr marL="979185" algn="l" defTabSz="652790" rtl="0" eaLnBrk="1" latinLnBrk="0" hangingPunct="1">
        <a:defRPr sz="1285" kern="1200">
          <a:solidFill>
            <a:schemeClr val="tx1"/>
          </a:solidFill>
          <a:latin typeface="+mn-lt"/>
          <a:ea typeface="+mn-ea"/>
          <a:cs typeface="+mn-cs"/>
        </a:defRPr>
      </a:lvl4pPr>
      <a:lvl5pPr marL="1305580" algn="l" defTabSz="652790" rtl="0" eaLnBrk="1" latinLnBrk="0" hangingPunct="1">
        <a:defRPr sz="1285" kern="1200">
          <a:solidFill>
            <a:schemeClr val="tx1"/>
          </a:solidFill>
          <a:latin typeface="+mn-lt"/>
          <a:ea typeface="+mn-ea"/>
          <a:cs typeface="+mn-cs"/>
        </a:defRPr>
      </a:lvl5pPr>
      <a:lvl6pPr marL="1631975" algn="l" defTabSz="652790" rtl="0" eaLnBrk="1" latinLnBrk="0" hangingPunct="1">
        <a:defRPr sz="1285" kern="1200">
          <a:solidFill>
            <a:schemeClr val="tx1"/>
          </a:solidFill>
          <a:latin typeface="+mn-lt"/>
          <a:ea typeface="+mn-ea"/>
          <a:cs typeface="+mn-cs"/>
        </a:defRPr>
      </a:lvl6pPr>
      <a:lvl7pPr marL="1958370" algn="l" defTabSz="652790" rtl="0" eaLnBrk="1" latinLnBrk="0" hangingPunct="1">
        <a:defRPr sz="1285" kern="1200">
          <a:solidFill>
            <a:schemeClr val="tx1"/>
          </a:solidFill>
          <a:latin typeface="+mn-lt"/>
          <a:ea typeface="+mn-ea"/>
          <a:cs typeface="+mn-cs"/>
        </a:defRPr>
      </a:lvl7pPr>
      <a:lvl8pPr marL="2284765" algn="l" defTabSz="652790" rtl="0" eaLnBrk="1" latinLnBrk="0" hangingPunct="1">
        <a:defRPr sz="1285" kern="1200">
          <a:solidFill>
            <a:schemeClr val="tx1"/>
          </a:solidFill>
          <a:latin typeface="+mn-lt"/>
          <a:ea typeface="+mn-ea"/>
          <a:cs typeface="+mn-cs"/>
        </a:defRPr>
      </a:lvl8pPr>
      <a:lvl9pPr marL="2611160" algn="l" defTabSz="652790" rtl="0" eaLnBrk="1" latinLnBrk="0" hangingPunct="1">
        <a:defRPr sz="12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C7C1A-E991-489E-A746-C2EFCC6321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1152" y="3343400"/>
            <a:ext cx="5829300" cy="1102519"/>
          </a:xfrm>
        </p:spPr>
        <p:txBody>
          <a:bodyPr/>
          <a:lstStyle/>
          <a:p>
            <a:br>
              <a:rPr lang="en-AU" sz="2700" dirty="0"/>
            </a:br>
            <a:r>
              <a:rPr lang="en-AU" sz="2700" b="1" u="sng" dirty="0" err="1"/>
              <a:t>Li</a:t>
            </a:r>
            <a:r>
              <a:rPr lang="en-AU" sz="2700" dirty="0" err="1"/>
              <a:t>sdexmfetamine</a:t>
            </a:r>
            <a:r>
              <a:rPr lang="en-AU" sz="2700" dirty="0"/>
              <a:t> for </a:t>
            </a:r>
            <a:r>
              <a:rPr lang="en-AU" sz="2700" b="1" u="sng" dirty="0"/>
              <a:t>MA</a:t>
            </a:r>
            <a:r>
              <a:rPr lang="en-AU" sz="2700" dirty="0"/>
              <a:t> </a:t>
            </a:r>
            <a:br>
              <a:rPr lang="en-AU" sz="2700" dirty="0"/>
            </a:br>
            <a:r>
              <a:rPr lang="en-AU" sz="2700" dirty="0"/>
              <a:t>dependence:</a:t>
            </a:r>
            <a:br>
              <a:rPr lang="en-AU" sz="2100" dirty="0"/>
            </a:br>
            <a:r>
              <a:rPr lang="en-AU" sz="1500" dirty="0"/>
              <a:t>Baseline characteristics of the </a:t>
            </a:r>
            <a:r>
              <a:rPr lang="en-AU" sz="1500" dirty="0" err="1"/>
              <a:t>LiMA</a:t>
            </a:r>
            <a:r>
              <a:rPr lang="en-AU" sz="1500" dirty="0"/>
              <a:t> study sample.</a:t>
            </a:r>
            <a:br>
              <a:rPr lang="en-AU" dirty="0"/>
            </a:br>
            <a:br>
              <a:rPr lang="en-AU" dirty="0"/>
            </a:br>
            <a:r>
              <a:rPr lang="en-AU" dirty="0"/>
              <a:t>B</a:t>
            </a:r>
            <a:r>
              <a:rPr lang="en-AU" sz="2400" dirty="0"/>
              <a:t>rendan Clifford</a:t>
            </a:r>
            <a:r>
              <a:rPr lang="en-AU" sz="1500" dirty="0"/>
              <a:t> PhD</a:t>
            </a:r>
            <a:br>
              <a:rPr lang="en-AU" dirty="0"/>
            </a:br>
            <a:r>
              <a:rPr lang="en-AU" sz="1350" dirty="0"/>
              <a:t>St Vincent’s Hospital Sydney, NDARC &amp; NCCRED</a:t>
            </a:r>
            <a:br>
              <a:rPr lang="en-AU" sz="1350" dirty="0"/>
            </a:br>
            <a:br>
              <a:rPr lang="en-AU" sz="1350" dirty="0"/>
            </a:br>
            <a:r>
              <a:rPr lang="en-AU" sz="2100" dirty="0"/>
              <a:t>on behalf of </a:t>
            </a:r>
            <a:r>
              <a:rPr lang="en-AU" sz="2100" dirty="0" err="1"/>
              <a:t>LiMA</a:t>
            </a:r>
            <a:r>
              <a:rPr lang="en-AU" sz="2100" dirty="0"/>
              <a:t> investigators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8104" y="1112497"/>
            <a:ext cx="741743" cy="864290"/>
          </a:xfrm>
          <a:prstGeom prst="rect">
            <a:avLst/>
          </a:prstGeom>
        </p:spPr>
      </p:pic>
      <p:sp>
        <p:nvSpPr>
          <p:cNvPr id="5" name="AutoShape 2" descr="https://nccred.org.au/wp-content/themes/nccred/assets/images/icons/NCCRED_Horizontal_Lockup_RGB.svg"/>
          <p:cNvSpPr>
            <a:spLocks noChangeAspect="1" noChangeArrowheads="1"/>
          </p:cNvSpPr>
          <p:nvPr/>
        </p:nvSpPr>
        <p:spPr bwMode="auto">
          <a:xfrm>
            <a:off x="1259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-8413" r="53143" b="-1"/>
          <a:stretch/>
        </p:blipFill>
        <p:spPr>
          <a:xfrm>
            <a:off x="2813779" y="1234415"/>
            <a:ext cx="1781275" cy="49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916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5298411" y="4975103"/>
            <a:ext cx="2695024" cy="10158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EC7C1A-E991-489E-A746-C2EFCC632117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171700" y="2400301"/>
            <a:ext cx="5829300" cy="1102519"/>
          </a:xfrm>
        </p:spPr>
        <p:txBody>
          <a:bodyPr/>
          <a:lstStyle/>
          <a:p>
            <a:br>
              <a:rPr lang="en-US" dirty="0"/>
            </a:br>
            <a:br>
              <a:rPr lang="en-US" sz="1200" dirty="0"/>
            </a:br>
            <a:br>
              <a:rPr lang="en-AU" sz="1500" dirty="0">
                <a:solidFill>
                  <a:schemeClr val="tx1"/>
                </a:solidFill>
              </a:rPr>
            </a:br>
            <a:endParaRPr lang="en-US" sz="15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0731" y="4549736"/>
            <a:ext cx="546309" cy="687359"/>
          </a:xfrm>
          <a:prstGeom prst="rect">
            <a:avLst/>
          </a:prstGeom>
        </p:spPr>
      </p:pic>
      <p:sp>
        <p:nvSpPr>
          <p:cNvPr id="5" name="AutoShape 2" descr="https://nccred.org.au/wp-content/themes/nccred/assets/images/icons/NCCRED_Horizontal_Lockup_RGB.svg"/>
          <p:cNvSpPr>
            <a:spLocks noChangeAspect="1" noChangeArrowheads="1"/>
          </p:cNvSpPr>
          <p:nvPr/>
        </p:nvSpPr>
        <p:spPr bwMode="auto">
          <a:xfrm>
            <a:off x="1259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-8413" r="53143" b="-1"/>
          <a:stretch/>
        </p:blipFill>
        <p:spPr>
          <a:xfrm>
            <a:off x="1429479" y="5151880"/>
            <a:ext cx="1044228" cy="2899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6208" y="5151879"/>
            <a:ext cx="898523" cy="7708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0893" y="4564828"/>
            <a:ext cx="1204090" cy="48638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7298" y="5249064"/>
            <a:ext cx="868502" cy="75168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6188" y="5492838"/>
            <a:ext cx="1446131" cy="4263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82789" y="4539649"/>
            <a:ext cx="1191345" cy="53673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86254" y="5151878"/>
            <a:ext cx="731044" cy="83099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87739" y="4605103"/>
            <a:ext cx="1135084" cy="57662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59281" y="4520264"/>
            <a:ext cx="1243508" cy="723411"/>
          </a:xfrm>
          <a:prstGeom prst="rect">
            <a:avLst/>
          </a:prstGeom>
        </p:spPr>
      </p:pic>
      <p:sp>
        <p:nvSpPr>
          <p:cNvPr id="17" name="Content Placeholder 2"/>
          <p:cNvSpPr txBox="1">
            <a:spLocks/>
          </p:cNvSpPr>
          <p:nvPr/>
        </p:nvSpPr>
        <p:spPr>
          <a:xfrm>
            <a:off x="1564914" y="2083056"/>
            <a:ext cx="5761813" cy="2271593"/>
          </a:xfrm>
          <a:prstGeom prst="rect">
            <a:avLst/>
          </a:prstGeom>
        </p:spPr>
        <p:txBody>
          <a:bodyPr numCol="3">
            <a:normAutofit lnSpcReduction="10000"/>
          </a:bodyPr>
          <a:lstStyle>
            <a:lvl1pPr algn="l" rtl="0" eaLnBrk="1" fontAlgn="base" hangingPunct="1">
              <a:lnSpc>
                <a:spcPts val="1800"/>
              </a:lnSpc>
              <a:spcBef>
                <a:spcPct val="0"/>
              </a:spcBef>
              <a:spcAft>
                <a:spcPts val="563"/>
              </a:spcAft>
              <a:buFont typeface="Arial" charset="0"/>
              <a:defRPr sz="1600" b="1">
                <a:solidFill>
                  <a:srgbClr val="512698"/>
                </a:solidFill>
                <a:latin typeface="+mn-lt"/>
                <a:ea typeface="+mn-ea"/>
                <a:cs typeface="+mn-cs"/>
              </a:defRPr>
            </a:lvl1pPr>
            <a:lvl2pPr algn="l" rtl="0" eaLnBrk="1" fontAlgn="base" hangingPunct="1">
              <a:lnSpc>
                <a:spcPts val="1800"/>
              </a:lnSpc>
              <a:spcBef>
                <a:spcPct val="0"/>
              </a:spcBef>
              <a:spcAft>
                <a:spcPts val="1413"/>
              </a:spcAft>
              <a:buFont typeface="Arial" charset="0"/>
              <a:defRPr sz="1600">
                <a:solidFill>
                  <a:schemeClr val="tx1"/>
                </a:solidFill>
                <a:latin typeface="+mn-lt"/>
                <a:cs typeface="+mn-cs"/>
              </a:defRPr>
            </a:lvl2pPr>
            <a:lvl3pPr marL="215900" indent="-228600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46AD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457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46AD"/>
              </a:buClr>
              <a:buFont typeface="Arial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4pPr>
            <a:lvl5pPr marL="92075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46AD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5pPr>
            <a:lvl6pPr marL="137795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46AD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183515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46AD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229235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46AD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274955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46AD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lvl="2">
              <a:lnSpc>
                <a:spcPct val="120000"/>
              </a:lnSpc>
              <a:spcAft>
                <a:spcPts val="0"/>
              </a:spcAft>
            </a:pPr>
            <a:r>
              <a:rPr lang="en-AU" sz="1350" kern="0" dirty="0"/>
              <a:t>Nadine Ezard </a:t>
            </a:r>
          </a:p>
          <a:p>
            <a:pPr lvl="2">
              <a:lnSpc>
                <a:spcPct val="120000"/>
              </a:lnSpc>
              <a:spcAft>
                <a:spcPts val="0"/>
              </a:spcAft>
            </a:pPr>
            <a:r>
              <a:rPr lang="en-AU" sz="1350" kern="0" dirty="0"/>
              <a:t>Adrian Dunlop </a:t>
            </a:r>
          </a:p>
          <a:p>
            <a:pPr lvl="2">
              <a:lnSpc>
                <a:spcPct val="120000"/>
              </a:lnSpc>
              <a:spcAft>
                <a:spcPts val="0"/>
              </a:spcAft>
            </a:pPr>
            <a:r>
              <a:rPr lang="en-AU" sz="1350" kern="0" dirty="0"/>
              <a:t>Will Liaw </a:t>
            </a:r>
            <a:endParaRPr lang="en-AU" sz="1350" kern="0" baseline="30000" dirty="0"/>
          </a:p>
          <a:p>
            <a:pPr lvl="2">
              <a:lnSpc>
                <a:spcPct val="120000"/>
              </a:lnSpc>
              <a:spcAft>
                <a:spcPts val="0"/>
              </a:spcAft>
            </a:pPr>
            <a:r>
              <a:rPr lang="en-AU" sz="1350" kern="0" dirty="0"/>
              <a:t>Mike McDonough </a:t>
            </a:r>
          </a:p>
          <a:p>
            <a:pPr lvl="2">
              <a:lnSpc>
                <a:spcPct val="120000"/>
              </a:lnSpc>
              <a:spcAft>
                <a:spcPts val="0"/>
              </a:spcAft>
            </a:pPr>
            <a:r>
              <a:rPr lang="en-AU" sz="1350" kern="0" dirty="0"/>
              <a:t>Robert Ali </a:t>
            </a:r>
            <a:endParaRPr lang="en-AU" sz="1350" kern="0" baseline="30000" dirty="0"/>
          </a:p>
          <a:p>
            <a:pPr lvl="2">
              <a:lnSpc>
                <a:spcPct val="120000"/>
              </a:lnSpc>
              <a:spcAft>
                <a:spcPts val="0"/>
              </a:spcAft>
            </a:pPr>
            <a:r>
              <a:rPr lang="en-AU" sz="1350" kern="0" dirty="0"/>
              <a:t>Jason White </a:t>
            </a:r>
            <a:endParaRPr lang="en-AU" sz="1350" kern="0" baseline="30000" dirty="0"/>
          </a:p>
          <a:p>
            <a:pPr lvl="2">
              <a:lnSpc>
                <a:spcPct val="120000"/>
              </a:lnSpc>
              <a:spcAft>
                <a:spcPts val="0"/>
              </a:spcAft>
            </a:pPr>
            <a:r>
              <a:rPr lang="en-AU" sz="1350" kern="0" dirty="0"/>
              <a:t>Rebecca McKetin </a:t>
            </a:r>
            <a:endParaRPr lang="en-AU" sz="1350" kern="0" baseline="30000" dirty="0"/>
          </a:p>
          <a:p>
            <a:pPr lvl="2">
              <a:lnSpc>
                <a:spcPct val="120000"/>
              </a:lnSpc>
              <a:spcAft>
                <a:spcPts val="0"/>
              </a:spcAft>
            </a:pPr>
            <a:r>
              <a:rPr lang="en-AU" sz="1350" kern="0" dirty="0"/>
              <a:t>Raimondo Bruno </a:t>
            </a:r>
            <a:endParaRPr lang="en-AU" sz="1350" kern="0" baseline="30000" dirty="0"/>
          </a:p>
          <a:p>
            <a:pPr lvl="2">
              <a:lnSpc>
                <a:spcPct val="120000"/>
              </a:lnSpc>
              <a:spcAft>
                <a:spcPts val="0"/>
              </a:spcAft>
            </a:pPr>
            <a:r>
              <a:rPr lang="en-AU" sz="1350" kern="0" dirty="0"/>
              <a:t>Andrew Carr </a:t>
            </a:r>
            <a:endParaRPr lang="en-AU" sz="1350" kern="0" baseline="30000" dirty="0"/>
          </a:p>
          <a:p>
            <a:pPr lvl="2">
              <a:lnSpc>
                <a:spcPct val="120000"/>
              </a:lnSpc>
              <a:spcAft>
                <a:spcPts val="0"/>
              </a:spcAft>
            </a:pPr>
            <a:r>
              <a:rPr lang="en-AU" sz="1350" kern="0" dirty="0"/>
              <a:t>Anthony Gill </a:t>
            </a:r>
            <a:endParaRPr lang="en-AU" sz="1350" kern="0" baseline="30000" dirty="0"/>
          </a:p>
          <a:p>
            <a:pPr lvl="2">
              <a:lnSpc>
                <a:spcPct val="120000"/>
              </a:lnSpc>
              <a:spcAft>
                <a:spcPts val="0"/>
              </a:spcAft>
            </a:pPr>
            <a:r>
              <a:rPr lang="en-AU" sz="1350" kern="0" dirty="0"/>
              <a:t>Craig Rodgers </a:t>
            </a:r>
            <a:endParaRPr lang="en-AU" sz="1350" kern="0" baseline="30000" dirty="0"/>
          </a:p>
          <a:p>
            <a:pPr lvl="2">
              <a:lnSpc>
                <a:spcPct val="120000"/>
              </a:lnSpc>
              <a:spcAft>
                <a:spcPts val="0"/>
              </a:spcAft>
            </a:pPr>
            <a:r>
              <a:rPr lang="en-AU" sz="1350" kern="0" dirty="0"/>
              <a:t>Mark Montebello </a:t>
            </a:r>
            <a:endParaRPr lang="en-AU" sz="1350" kern="0" baseline="30000" dirty="0"/>
          </a:p>
          <a:p>
            <a:pPr lvl="2">
              <a:lnSpc>
                <a:spcPct val="120000"/>
              </a:lnSpc>
              <a:spcAft>
                <a:spcPts val="0"/>
              </a:spcAft>
            </a:pPr>
            <a:r>
              <a:rPr lang="en-AU" sz="1350" kern="0" dirty="0"/>
              <a:t>Michael Farrell</a:t>
            </a:r>
          </a:p>
          <a:p>
            <a:pPr lvl="2">
              <a:lnSpc>
                <a:spcPct val="120000"/>
              </a:lnSpc>
              <a:spcAft>
                <a:spcPts val="0"/>
              </a:spcAft>
            </a:pPr>
            <a:r>
              <a:rPr lang="en-AU" sz="1350" kern="0" dirty="0"/>
              <a:t>Keith Heinzerling </a:t>
            </a:r>
          </a:p>
          <a:p>
            <a:pPr lvl="2">
              <a:lnSpc>
                <a:spcPct val="120000"/>
              </a:lnSpc>
              <a:spcAft>
                <a:spcPts val="0"/>
              </a:spcAft>
            </a:pPr>
            <a:r>
              <a:rPr lang="en-AU" sz="1350" kern="0" dirty="0"/>
              <a:t>Paul Haber </a:t>
            </a:r>
            <a:endParaRPr lang="en-AU" sz="1350" kern="0" baseline="30000" dirty="0"/>
          </a:p>
          <a:p>
            <a:pPr lvl="2">
              <a:lnSpc>
                <a:spcPct val="120000"/>
              </a:lnSpc>
              <a:spcAft>
                <a:spcPts val="0"/>
              </a:spcAft>
            </a:pPr>
            <a:r>
              <a:rPr lang="en-AU" sz="1350" kern="0" dirty="0"/>
              <a:t>Dan Lubman </a:t>
            </a:r>
            <a:endParaRPr lang="en-AU" sz="1350" kern="0" baseline="30000" dirty="0"/>
          </a:p>
          <a:p>
            <a:pPr lvl="2">
              <a:lnSpc>
                <a:spcPct val="120000"/>
              </a:lnSpc>
              <a:spcAft>
                <a:spcPts val="0"/>
              </a:spcAft>
            </a:pPr>
            <a:r>
              <a:rPr lang="en-AU" sz="1350" kern="0" dirty="0"/>
              <a:t>Robert Graham </a:t>
            </a:r>
            <a:endParaRPr lang="en-AU" sz="1350" kern="0" baseline="30000" dirty="0"/>
          </a:p>
          <a:p>
            <a:pPr lvl="2">
              <a:lnSpc>
                <a:spcPct val="120000"/>
              </a:lnSpc>
              <a:spcAft>
                <a:spcPts val="0"/>
              </a:spcAft>
            </a:pPr>
            <a:r>
              <a:rPr lang="en-AU" sz="1350" kern="0" dirty="0"/>
              <a:t>Michelle Hall</a:t>
            </a:r>
            <a:endParaRPr lang="en-AU" sz="1350" kern="0" baseline="30000" dirty="0"/>
          </a:p>
          <a:p>
            <a:pPr lvl="2">
              <a:lnSpc>
                <a:spcPct val="120000"/>
              </a:lnSpc>
              <a:spcAft>
                <a:spcPts val="0"/>
              </a:spcAft>
            </a:pPr>
            <a:r>
              <a:rPr lang="en-AU" sz="1350" kern="0" dirty="0" err="1"/>
              <a:t>Nghi</a:t>
            </a:r>
            <a:r>
              <a:rPr lang="en-AU" sz="1350" kern="0" dirty="0"/>
              <a:t> </a:t>
            </a:r>
            <a:r>
              <a:rPr lang="en-AU" sz="1350" kern="0" dirty="0" err="1"/>
              <a:t>Phung</a:t>
            </a:r>
            <a:endParaRPr lang="en-AU" sz="1350" kern="0" baseline="30000" dirty="0"/>
          </a:p>
          <a:p>
            <a:pPr lvl="2">
              <a:lnSpc>
                <a:spcPct val="120000"/>
              </a:lnSpc>
              <a:spcAft>
                <a:spcPts val="0"/>
              </a:spcAft>
            </a:pPr>
            <a:r>
              <a:rPr lang="en-AU" sz="1350" kern="0" dirty="0"/>
              <a:t>Zhixin Liu</a:t>
            </a:r>
            <a:endParaRPr lang="en-AU" sz="1350" kern="0" baseline="30000" dirty="0"/>
          </a:p>
          <a:p>
            <a:pPr lvl="2">
              <a:lnSpc>
                <a:spcPct val="120000"/>
              </a:lnSpc>
              <a:spcAft>
                <a:spcPts val="0"/>
              </a:spcAft>
            </a:pPr>
            <a:r>
              <a:rPr lang="en-AU" sz="1350" kern="0" dirty="0"/>
              <a:t>Amanda Baker</a:t>
            </a:r>
            <a:endParaRPr lang="en-AU" sz="1350" kern="0" baseline="30000" dirty="0"/>
          </a:p>
          <a:p>
            <a:pPr lvl="2">
              <a:lnSpc>
                <a:spcPct val="120000"/>
              </a:lnSpc>
              <a:spcAft>
                <a:spcPts val="0"/>
              </a:spcAft>
            </a:pPr>
            <a:r>
              <a:rPr lang="en-AU" sz="1350" kern="0" dirty="0"/>
              <a:t>Marian Shanahan</a:t>
            </a:r>
            <a:endParaRPr lang="en-AU" sz="1350" kern="0" baseline="30000" dirty="0"/>
          </a:p>
          <a:p>
            <a:pPr lvl="2">
              <a:lnSpc>
                <a:spcPct val="120000"/>
              </a:lnSpc>
              <a:spcAft>
                <a:spcPts val="0"/>
              </a:spcAft>
            </a:pPr>
            <a:r>
              <a:rPr lang="en-AU" sz="1350" kern="0" dirty="0"/>
              <a:t>Brendan Clifford</a:t>
            </a:r>
            <a:endParaRPr lang="en-AU" sz="1350" kern="0" baseline="30000" dirty="0"/>
          </a:p>
          <a:p>
            <a:pPr lvl="2">
              <a:lnSpc>
                <a:spcPct val="120000"/>
              </a:lnSpc>
              <a:spcAft>
                <a:spcPts val="0"/>
              </a:spcAft>
            </a:pPr>
            <a:r>
              <a:rPr lang="en-AU" sz="1350" kern="0" dirty="0"/>
              <a:t>Krista Siefried</a:t>
            </a:r>
            <a:endParaRPr lang="en-AU" sz="1350" kern="0" baseline="30000" dirty="0"/>
          </a:p>
          <a:p>
            <a:pPr lvl="2">
              <a:lnSpc>
                <a:spcPct val="120000"/>
              </a:lnSpc>
              <a:spcAft>
                <a:spcPts val="0"/>
              </a:spcAft>
            </a:pPr>
            <a:r>
              <a:rPr lang="en-AU" sz="1350" kern="0" dirty="0"/>
              <a:t>Andrew Dawson</a:t>
            </a:r>
            <a:endParaRPr lang="en-AU" sz="1350" kern="0" baseline="30000" dirty="0"/>
          </a:p>
          <a:p>
            <a:pPr lvl="2">
              <a:lnSpc>
                <a:spcPct val="120000"/>
              </a:lnSpc>
              <a:spcAft>
                <a:spcPts val="0"/>
              </a:spcAft>
            </a:pPr>
            <a:r>
              <a:rPr lang="en-AU" sz="1350" kern="0" dirty="0"/>
              <a:t>James Ward</a:t>
            </a:r>
            <a:endParaRPr lang="en-AU" sz="1350" kern="0" baseline="30000" dirty="0"/>
          </a:p>
          <a:p>
            <a:pPr lvl="2">
              <a:lnSpc>
                <a:spcPct val="120000"/>
              </a:lnSpc>
              <a:spcAft>
                <a:spcPts val="0"/>
              </a:spcAft>
            </a:pPr>
            <a:r>
              <a:rPr lang="en-AU" sz="1350" kern="0" dirty="0"/>
              <a:t>Nicholas Lintzeris </a:t>
            </a:r>
            <a:endParaRPr lang="en-AU" sz="1350" kern="0" baseline="30000" dirty="0"/>
          </a:p>
          <a:p>
            <a:pPr>
              <a:lnSpc>
                <a:spcPct val="120000"/>
              </a:lnSpc>
              <a:spcAft>
                <a:spcPts val="0"/>
              </a:spcAft>
            </a:pPr>
            <a:endParaRPr lang="en-AU" sz="1200" b="0" kern="0" dirty="0">
              <a:solidFill>
                <a:schemeClr val="tx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40501" y="5523029"/>
            <a:ext cx="1124870" cy="42056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79528" y="5261669"/>
            <a:ext cx="724187" cy="68192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488281" y="1391737"/>
            <a:ext cx="31858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100" dirty="0" err="1">
                <a:solidFill>
                  <a:schemeClr val="tx2"/>
                </a:solidFill>
              </a:rPr>
              <a:t>LiMA</a:t>
            </a:r>
            <a:r>
              <a:rPr lang="en-AU" sz="2100" dirty="0">
                <a:solidFill>
                  <a:schemeClr val="tx2"/>
                </a:solidFill>
              </a:rPr>
              <a:t> Investigator Team</a:t>
            </a:r>
          </a:p>
        </p:txBody>
      </p:sp>
    </p:spTree>
    <p:extLst>
      <p:ext uri="{BB962C8B-B14F-4D97-AF65-F5344CB8AC3E}">
        <p14:creationId xmlns:p14="http://schemas.microsoft.com/office/powerpoint/2010/main" val="2280622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0113" y="1276902"/>
            <a:ext cx="3810398" cy="418206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2"/>
                </a:solidFill>
              </a:rPr>
              <a:t>Agonist therapies for methamphetamine dependence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0599" y="2150006"/>
            <a:ext cx="4064510" cy="2857826"/>
          </a:xfrm>
        </p:spPr>
        <p:txBody>
          <a:bodyPr>
            <a:normAutofit/>
          </a:bodyPr>
          <a:lstStyle/>
          <a:p>
            <a:pPr marL="197060" indent="-197060">
              <a:lnSpc>
                <a:spcPct val="10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AU" sz="1500" b="0" dirty="0">
                <a:solidFill>
                  <a:schemeClr val="tx1"/>
                </a:solidFill>
              </a:rPr>
              <a:t>Agonist therapies (dexamphetamine, methylphenidate) show promise</a:t>
            </a:r>
          </a:p>
          <a:p>
            <a:pPr marL="197060" indent="-197060">
              <a:lnSpc>
                <a:spcPct val="10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schemeClr val="tx1"/>
                </a:solidFill>
              </a:rPr>
              <a:t>Decrease withdrawal and cravings, increased retention</a:t>
            </a:r>
            <a:endParaRPr lang="en-AU" sz="1500" b="0" dirty="0">
              <a:solidFill>
                <a:schemeClr val="tx1"/>
              </a:solidFill>
            </a:endParaRPr>
          </a:p>
          <a:p>
            <a:pPr marL="197060" indent="-197060">
              <a:lnSpc>
                <a:spcPct val="10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AU" sz="1500" b="0" dirty="0">
                <a:solidFill>
                  <a:schemeClr val="tx1"/>
                </a:solidFill>
              </a:rPr>
              <a:t>Cochrane (2013) and more recent (Siefried et al 2020) reviews highlight the need for continued research</a:t>
            </a:r>
          </a:p>
          <a:p>
            <a:pPr marL="197060" indent="-197060">
              <a:lnSpc>
                <a:spcPct val="10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AU" sz="1500" b="0" dirty="0">
                <a:solidFill>
                  <a:schemeClr val="tx1"/>
                </a:solidFill>
              </a:rPr>
              <a:t>Studies often underpowered or </a:t>
            </a:r>
            <a:r>
              <a:rPr lang="en-AU" sz="1500" b="0" dirty="0" err="1">
                <a:solidFill>
                  <a:schemeClr val="tx1"/>
                </a:solidFill>
              </a:rPr>
              <a:t>underdosed</a:t>
            </a:r>
            <a:endParaRPr lang="en-AU" sz="1500" b="0" dirty="0">
              <a:solidFill>
                <a:schemeClr val="tx1"/>
              </a:solidFill>
            </a:endParaRPr>
          </a:p>
          <a:p>
            <a:pPr marL="197060" indent="-197060">
              <a:lnSpc>
                <a:spcPct val="10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AU" sz="1500" b="0" dirty="0">
                <a:solidFill>
                  <a:schemeClr val="tx1"/>
                </a:solidFill>
              </a:rPr>
              <a:t>Used off-label in government clinics in NSW since 2006</a:t>
            </a:r>
          </a:p>
          <a:p>
            <a:endParaRPr lang="en-US" sz="1500" b="0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AC7740A8-C120-415F-B66C-722740330232}" type="slidenum">
              <a:rPr lang="en-AU" smtClean="0"/>
              <a:pPr/>
              <a:t>3</a:t>
            </a:fld>
            <a:endParaRPr lang="en-AU"/>
          </a:p>
        </p:txBody>
      </p:sp>
      <p:sp>
        <p:nvSpPr>
          <p:cNvPr id="4" name="TextBox 3"/>
          <p:cNvSpPr txBox="1"/>
          <p:nvPr/>
        </p:nvSpPr>
        <p:spPr>
          <a:xfrm>
            <a:off x="2905278" y="5144921"/>
            <a:ext cx="5062975" cy="878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827" dirty="0">
                <a:solidFill>
                  <a:schemeClr val="tx2"/>
                </a:solidFill>
              </a:rPr>
              <a:t>Siefried et al CNS Drugs 2020 34:337–365 Shearer  J </a:t>
            </a:r>
            <a:r>
              <a:rPr lang="en-AU" sz="827" dirty="0" err="1">
                <a:solidFill>
                  <a:schemeClr val="tx2"/>
                </a:solidFill>
              </a:rPr>
              <a:t>Subst</a:t>
            </a:r>
            <a:r>
              <a:rPr lang="en-AU" sz="827" dirty="0">
                <a:solidFill>
                  <a:schemeClr val="tx2"/>
                </a:solidFill>
              </a:rPr>
              <a:t> Abuse Treat. 2007;32(1):41–52.Lee et al Drug Alcohol Rev. 2008;27(3):309-17 Baker et al; Addiction. 2001;96(9):1279-87; </a:t>
            </a:r>
            <a:r>
              <a:rPr lang="en-AU" sz="827" dirty="0" err="1">
                <a:solidFill>
                  <a:schemeClr val="tx2"/>
                </a:solidFill>
              </a:rPr>
              <a:t>Hillhouse</a:t>
            </a:r>
            <a:r>
              <a:rPr lang="en-AU" sz="827" dirty="0">
                <a:solidFill>
                  <a:schemeClr val="tx2"/>
                </a:solidFill>
              </a:rPr>
              <a:t> et al Addiction. 2007;96(9):84-95; Perez-Mana Cochrane 2013; Galloway GP et al.. </a:t>
            </a:r>
            <a:r>
              <a:rPr lang="en-AU" sz="827" dirty="0" err="1">
                <a:solidFill>
                  <a:schemeClr val="tx2"/>
                </a:solidFill>
              </a:rPr>
              <a:t>Clin</a:t>
            </a:r>
            <a:r>
              <a:rPr lang="en-AU" sz="827" dirty="0">
                <a:solidFill>
                  <a:schemeClr val="tx2"/>
                </a:solidFill>
              </a:rPr>
              <a:t> </a:t>
            </a:r>
            <a:r>
              <a:rPr lang="en-AU" sz="827" dirty="0" err="1">
                <a:solidFill>
                  <a:schemeClr val="tx2"/>
                </a:solidFill>
              </a:rPr>
              <a:t>Pharmacol</a:t>
            </a:r>
            <a:r>
              <a:rPr lang="en-AU" sz="827" dirty="0">
                <a:solidFill>
                  <a:schemeClr val="tx2"/>
                </a:solidFill>
              </a:rPr>
              <a:t> </a:t>
            </a:r>
            <a:r>
              <a:rPr lang="en-AU" sz="827" dirty="0" err="1">
                <a:solidFill>
                  <a:schemeClr val="tx2"/>
                </a:solidFill>
              </a:rPr>
              <a:t>Ther</a:t>
            </a:r>
            <a:r>
              <a:rPr lang="en-AU" sz="827" dirty="0">
                <a:solidFill>
                  <a:schemeClr val="tx2"/>
                </a:solidFill>
              </a:rPr>
              <a:t>. 2011;89(2):276–82.; Shearer J. Addiction. 2001;96(9):1289–96</a:t>
            </a:r>
            <a:r>
              <a:rPr lang="en-AU" sz="758" dirty="0">
                <a:solidFill>
                  <a:schemeClr val="tx2"/>
                </a:solidFill>
              </a:rPr>
              <a:t>.</a:t>
            </a:r>
            <a:endParaRPr lang="en-US" sz="1379" dirty="0">
              <a:solidFill>
                <a:schemeClr val="tx2"/>
              </a:solidFill>
            </a:endParaRPr>
          </a:p>
          <a:p>
            <a:endParaRPr lang="en-AU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9591" y="982334"/>
            <a:ext cx="710618" cy="89409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0599" y="5215399"/>
            <a:ext cx="1354679" cy="4277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2406" y="2267819"/>
            <a:ext cx="1758548" cy="2381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857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Lisdexamfetamine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7814" y="2044309"/>
            <a:ext cx="6045994" cy="331389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AU" sz="1500" dirty="0">
                <a:solidFill>
                  <a:schemeClr val="tx1"/>
                </a:solidFill>
              </a:rPr>
              <a:t>Prodrug of dexamphetamine </a:t>
            </a:r>
          </a:p>
          <a:p>
            <a:pPr lvl="2">
              <a:lnSpc>
                <a:spcPct val="150000"/>
              </a:lnSpc>
            </a:pPr>
            <a:r>
              <a:rPr lang="en-AU" sz="1500" dirty="0"/>
              <a:t>Licenced for use in many countries for ADHD&amp; BED to 70mg</a:t>
            </a:r>
          </a:p>
          <a:p>
            <a:pPr lvl="2">
              <a:lnSpc>
                <a:spcPct val="150000"/>
              </a:lnSpc>
            </a:pPr>
            <a:r>
              <a:rPr lang="en-AU" sz="1500" dirty="0"/>
              <a:t>Metabolised to dexamphetamine in red blood cells  </a:t>
            </a:r>
          </a:p>
          <a:p>
            <a:pPr marL="0" lvl="2" indent="0">
              <a:lnSpc>
                <a:spcPct val="150000"/>
              </a:lnSpc>
              <a:spcAft>
                <a:spcPts val="389"/>
              </a:spcAft>
              <a:buNone/>
            </a:pPr>
            <a:r>
              <a:rPr lang="en-AU" sz="1500" b="1" dirty="0"/>
              <a:t>Theoretical advantages</a:t>
            </a:r>
          </a:p>
          <a:p>
            <a:pPr lvl="2">
              <a:lnSpc>
                <a:spcPct val="150000"/>
              </a:lnSpc>
            </a:pPr>
            <a:r>
              <a:rPr lang="en-AU" sz="1500" dirty="0"/>
              <a:t>Contains no free dexamphetamine </a:t>
            </a:r>
          </a:p>
          <a:p>
            <a:pPr lvl="2">
              <a:lnSpc>
                <a:spcPct val="150000"/>
              </a:lnSpc>
            </a:pPr>
            <a:r>
              <a:rPr lang="en-AU" sz="1500" dirty="0"/>
              <a:t>Less “abuse-related liking” IV than dexamphetamine </a:t>
            </a:r>
          </a:p>
          <a:p>
            <a:pPr lvl="2">
              <a:lnSpc>
                <a:spcPct val="150000"/>
              </a:lnSpc>
            </a:pPr>
            <a:r>
              <a:rPr lang="en-US" sz="1500" dirty="0"/>
              <a:t>Slower onset, lower peak concentration, and longer duration of action than dexamphetamine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AC7740A8-C120-415F-B66C-722740330232}" type="slidenum">
              <a:rPr lang="en-AU" smtClean="0"/>
              <a:pPr/>
              <a:t>4</a:t>
            </a:fld>
            <a:endParaRPr lang="en-AU"/>
          </a:p>
        </p:txBody>
      </p:sp>
      <p:sp>
        <p:nvSpPr>
          <p:cNvPr id="7" name="Rectangle 6"/>
          <p:cNvSpPr/>
          <p:nvPr/>
        </p:nvSpPr>
        <p:spPr>
          <a:xfrm>
            <a:off x="2905279" y="5215400"/>
            <a:ext cx="3888641" cy="3468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27" dirty="0">
                <a:solidFill>
                  <a:schemeClr val="tx2"/>
                </a:solidFill>
              </a:rPr>
              <a:t>Jasinski, D.R. and S. Krishnan, J </a:t>
            </a:r>
            <a:r>
              <a:rPr lang="en-US" sz="827" dirty="0" err="1">
                <a:solidFill>
                  <a:schemeClr val="tx2"/>
                </a:solidFill>
              </a:rPr>
              <a:t>Psychopharmacol</a:t>
            </a:r>
            <a:r>
              <a:rPr lang="en-US" sz="827" dirty="0">
                <a:solidFill>
                  <a:schemeClr val="tx2"/>
                </a:solidFill>
              </a:rPr>
              <a:t>, 2009. 23(4): p. 419-27; Heal, D.J., et al., Journal of Psychopharmacology, 2013. 27(6): p. 479-496.</a:t>
            </a:r>
            <a:endParaRPr lang="en-AU" sz="827" dirty="0">
              <a:solidFill>
                <a:schemeClr val="tx2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013" y="3194041"/>
            <a:ext cx="1313793" cy="83425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0004" y="1035305"/>
            <a:ext cx="710618" cy="82802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0599" y="5215399"/>
            <a:ext cx="1354679" cy="427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941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0598" y="1423287"/>
            <a:ext cx="4482704" cy="439341"/>
          </a:xfrm>
        </p:spPr>
        <p:txBody>
          <a:bodyPr/>
          <a:lstStyle/>
          <a:p>
            <a:r>
              <a:rPr lang="en-AU" dirty="0">
                <a:solidFill>
                  <a:schemeClr val="tx2"/>
                </a:solidFill>
              </a:rPr>
              <a:t>The </a:t>
            </a:r>
            <a:r>
              <a:rPr lang="en-AU" dirty="0" err="1">
                <a:solidFill>
                  <a:schemeClr val="tx2"/>
                </a:solidFill>
              </a:rPr>
              <a:t>LiMA</a:t>
            </a:r>
            <a:r>
              <a:rPr lang="en-AU" dirty="0">
                <a:solidFill>
                  <a:schemeClr val="tx2"/>
                </a:solidFill>
              </a:rPr>
              <a:t> Study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AC7740A8-C120-415F-B66C-722740330232}" type="slidenum">
              <a:rPr lang="en-AU" smtClean="0"/>
              <a:pPr/>
              <a:t>5</a:t>
            </a:fld>
            <a:endParaRPr lang="en-A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7517" y="1104496"/>
            <a:ext cx="612333" cy="713501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963886" y="2073510"/>
            <a:ext cx="2977502" cy="39272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408520" y="1936589"/>
            <a:ext cx="396379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AU" sz="12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AU" sz="1200" dirty="0"/>
              <a:t>Randomised 1:1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AU" sz="1200" dirty="0"/>
              <a:t>Placebo controlled 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AU" sz="1200" dirty="0"/>
              <a:t>Double blinded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AU" sz="1200" dirty="0"/>
              <a:t>Fixed dose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AU" sz="1200" dirty="0"/>
              <a:t>Multicentre</a:t>
            </a:r>
          </a:p>
          <a:p>
            <a:endParaRPr lang="en-AU" sz="12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AU" sz="1200" dirty="0"/>
              <a:t>St. Vincent’s Hospital, Sydney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AU" sz="1200" dirty="0"/>
              <a:t>Drug &amp; Alcohol Clinical Services, Newcastle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AU" sz="1200" dirty="0"/>
              <a:t>Westmead/Blacktown Hospital, Sydney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AU" sz="1200" dirty="0"/>
              <a:t>RPA Hospital, Sydney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AU" sz="1200" dirty="0"/>
              <a:t>DASSA, Adelaide, South Australia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AU" sz="1200" dirty="0"/>
              <a:t>Turning Point, Eastern Health, Melbourne</a:t>
            </a:r>
          </a:p>
          <a:p>
            <a:endParaRPr lang="en-AU" sz="1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0599" y="5215399"/>
            <a:ext cx="1354679" cy="42770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08521" y="4591162"/>
            <a:ext cx="21198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AU" sz="1200" dirty="0">
                <a:latin typeface="+mn-lt"/>
              </a:rPr>
              <a:t>ACTRN12617000657325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AU" sz="1200" dirty="0">
                <a:latin typeface="+mn-lt"/>
              </a:rPr>
              <a:t>HREC/16/SVH/222</a:t>
            </a:r>
          </a:p>
        </p:txBody>
      </p:sp>
    </p:spTree>
    <p:extLst>
      <p:ext uri="{BB962C8B-B14F-4D97-AF65-F5344CB8AC3E}">
        <p14:creationId xmlns:p14="http://schemas.microsoft.com/office/powerpoint/2010/main" val="3888249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err="1">
                <a:solidFill>
                  <a:schemeClr val="tx2"/>
                </a:solidFill>
              </a:rPr>
              <a:t>LiMA</a:t>
            </a:r>
            <a:r>
              <a:rPr lang="en-AU" dirty="0">
                <a:solidFill>
                  <a:schemeClr val="tx2"/>
                </a:solidFill>
              </a:rPr>
              <a:t>: intervention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AC7740A8-C120-415F-B66C-722740330232}" type="slidenum">
              <a:rPr lang="en-AU" smtClean="0"/>
              <a:pPr/>
              <a:t>6</a:t>
            </a:fld>
            <a:endParaRPr lang="en-A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0213" y="1149828"/>
            <a:ext cx="612333" cy="71350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2735" y="3073479"/>
            <a:ext cx="6467392" cy="81702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533608" y="2155917"/>
            <a:ext cx="6045644" cy="3134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AU" sz="1200" dirty="0"/>
              <a:t>MA use ≥ 14 days of previous 28, dependence for at least 12 months </a:t>
            </a:r>
          </a:p>
          <a:p>
            <a:pPr marL="214313" indent="-214313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AU" sz="1200" dirty="0"/>
              <a:t>Exclusions: S</a:t>
            </a:r>
            <a:r>
              <a:rPr lang="en-US" sz="1200" dirty="0" err="1"/>
              <a:t>evere</a:t>
            </a:r>
            <a:r>
              <a:rPr lang="en-US" sz="1200" dirty="0"/>
              <a:t> cardiovascular disease, untreated hypertension, peripheral vascular disease, severe psychiatric disorders.</a:t>
            </a:r>
          </a:p>
          <a:p>
            <a:pPr marL="214313" indent="-214313">
              <a:spcAft>
                <a:spcPts val="450"/>
              </a:spcAft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214313" indent="-214313">
              <a:spcAft>
                <a:spcPts val="450"/>
              </a:spcAft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214313" indent="-214313">
              <a:spcAft>
                <a:spcPts val="450"/>
              </a:spcAft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214313" indent="-214313">
              <a:spcAft>
                <a:spcPts val="450"/>
              </a:spcAft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214313" indent="-214313">
              <a:spcAft>
                <a:spcPts val="450"/>
              </a:spcAft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214313" indent="-214313">
              <a:spcAft>
                <a:spcPts val="450"/>
              </a:spcAft>
              <a:buFont typeface="Arial" panose="020B0604020202020204" pitchFamily="34" charset="0"/>
              <a:buChar char="•"/>
            </a:pPr>
            <a:endParaRPr lang="en-AU" sz="1200" dirty="0"/>
          </a:p>
          <a:p>
            <a:pPr marL="214313" indent="-214313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AU" sz="1200" dirty="0"/>
              <a:t>Induction: daily attendance for 5 days, reduced to 2 days (COVID)</a:t>
            </a:r>
          </a:p>
          <a:p>
            <a:pPr marL="214313" indent="-214313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AU" sz="1200" dirty="0"/>
              <a:t>Maintenance: twice weekly supervised medication, reduced to once weekly (COVID) </a:t>
            </a:r>
          </a:p>
          <a:p>
            <a:pPr marL="214313" indent="-214313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200" dirty="0" err="1"/>
              <a:t>Manualised</a:t>
            </a:r>
            <a:r>
              <a:rPr lang="en-US" sz="1200" dirty="0"/>
              <a:t> 4 session CBT offered to all participants</a:t>
            </a:r>
            <a:endParaRPr lang="en-AU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0599" y="5215399"/>
            <a:ext cx="1354679" cy="427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435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err="1">
                <a:solidFill>
                  <a:schemeClr val="tx2"/>
                </a:solidFill>
              </a:rPr>
              <a:t>LiMA</a:t>
            </a:r>
            <a:r>
              <a:rPr lang="en-AU" dirty="0">
                <a:solidFill>
                  <a:schemeClr val="tx2"/>
                </a:solidFill>
              </a:rPr>
              <a:t> Objectives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AC7740A8-C120-415F-B66C-722740330232}" type="slidenum">
              <a:rPr lang="en-AU" smtClean="0"/>
              <a:pPr/>
              <a:t>7</a:t>
            </a:fld>
            <a:endParaRPr lang="en-AU"/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8213487"/>
              </p:ext>
            </p:extLst>
          </p:nvPr>
        </p:nvGraphicFramePr>
        <p:xfrm>
          <a:off x="1439983" y="2265344"/>
          <a:ext cx="5801894" cy="289179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513052">
                  <a:extLst>
                    <a:ext uri="{9D8B030D-6E8A-4147-A177-3AD203B41FA5}">
                      <a16:colId xmlns:a16="http://schemas.microsoft.com/office/drawing/2014/main" val="1236939064"/>
                    </a:ext>
                  </a:extLst>
                </a:gridCol>
                <a:gridCol w="4288842">
                  <a:extLst>
                    <a:ext uri="{9D8B030D-6E8A-4147-A177-3AD203B41FA5}">
                      <a16:colId xmlns:a16="http://schemas.microsoft.com/office/drawing/2014/main" val="1807497216"/>
                    </a:ext>
                  </a:extLst>
                </a:gridCol>
              </a:tblGrid>
              <a:tr h="27813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dirty="0">
                          <a:latin typeface="Berlin Sans FB" panose="020E0602020502020306" pitchFamily="34" charset="0"/>
                        </a:rPr>
                        <a:t>PRIMARY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AU" sz="1100" dirty="0"/>
                        <a:t>Efficacy</a:t>
                      </a:r>
                      <a:r>
                        <a:rPr lang="en-AU" sz="1100" baseline="0" dirty="0"/>
                        <a:t> of oral LDX in reducing MA use </a:t>
                      </a:r>
                      <a:endParaRPr lang="en-AU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91133210"/>
                  </a:ext>
                </a:extLst>
              </a:tr>
              <a:tr h="278130">
                <a:tc v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100" dirty="0"/>
                        <a:t>Safety</a:t>
                      </a:r>
                      <a:r>
                        <a:rPr lang="en-AU" sz="1100" baseline="0" dirty="0"/>
                        <a:t> of oral LDX</a:t>
                      </a:r>
                      <a:endParaRPr lang="en-AU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265914227"/>
                  </a:ext>
                </a:extLst>
              </a:tr>
              <a:tr h="278130">
                <a:tc rowSpan="8">
                  <a:txBody>
                    <a:bodyPr/>
                    <a:lstStyle/>
                    <a:p>
                      <a:pPr algn="ctr"/>
                      <a:r>
                        <a:rPr lang="en-AU" sz="1400" dirty="0">
                          <a:latin typeface="Berlin Sans FB" panose="020E0602020502020306" pitchFamily="34" charset="0"/>
                        </a:rPr>
                        <a:t>SECONDARY</a:t>
                      </a:r>
                      <a:endParaRPr lang="en-AU" sz="1400" dirty="0"/>
                    </a:p>
                    <a:p>
                      <a:r>
                        <a:rPr lang="en-AU" sz="1400" baseline="0" dirty="0">
                          <a:latin typeface="Berlin Sans FB" panose="020E0602020502020306" pitchFamily="34" charset="0"/>
                        </a:rPr>
                        <a:t> </a:t>
                      </a:r>
                      <a:endParaRPr lang="en-AU" sz="1400" dirty="0">
                        <a:latin typeface="Berlin Sans FB" panose="020E0602020502020306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AU" sz="1100" dirty="0"/>
                        <a:t>Abuse liability profile 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44391958"/>
                  </a:ext>
                </a:extLst>
              </a:tr>
              <a:tr h="388620">
                <a:tc vMerge="1">
                  <a:txBody>
                    <a:bodyPr/>
                    <a:lstStyle/>
                    <a:p>
                      <a:endParaRPr lang="en-AU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100" dirty="0"/>
                        <a:t>Changes</a:t>
                      </a:r>
                      <a:r>
                        <a:rPr lang="en-AU" sz="1100" baseline="0" dirty="0"/>
                        <a:t> in p</a:t>
                      </a:r>
                      <a:r>
                        <a:rPr lang="en-AU" sz="1100" dirty="0"/>
                        <a:t>hysical</a:t>
                      </a:r>
                      <a:r>
                        <a:rPr lang="en-AU" sz="1100" baseline="0" dirty="0"/>
                        <a:t> &amp; mental health, cognitive &amp; psychosocial functioning, wellbeing </a:t>
                      </a:r>
                      <a:endParaRPr lang="en-AU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166305987"/>
                  </a:ext>
                </a:extLst>
              </a:tr>
              <a:tr h="278130">
                <a:tc v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100" dirty="0"/>
                        <a:t>Difference in retention rates 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77131855"/>
                  </a:ext>
                </a:extLst>
              </a:tr>
              <a:tr h="278130">
                <a:tc v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100" dirty="0"/>
                        <a:t>Difference</a:t>
                      </a:r>
                      <a:r>
                        <a:rPr lang="en-AU" sz="1100" baseline="0" dirty="0"/>
                        <a:t> in craving, withdrawal and SDS</a:t>
                      </a:r>
                      <a:endParaRPr lang="en-AU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04012450"/>
                  </a:ext>
                </a:extLst>
              </a:tr>
              <a:tr h="278130">
                <a:tc v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100" dirty="0"/>
                        <a:t>Difference</a:t>
                      </a:r>
                      <a:r>
                        <a:rPr lang="en-AU" sz="1100" baseline="0" dirty="0"/>
                        <a:t> in use of other drugs of abuse </a:t>
                      </a:r>
                      <a:endParaRPr lang="en-AU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506686675"/>
                  </a:ext>
                </a:extLst>
              </a:tr>
              <a:tr h="278130">
                <a:tc v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100" dirty="0"/>
                        <a:t>Difference in BBV risk behaviour</a:t>
                      </a:r>
                      <a:r>
                        <a:rPr lang="en-AU" sz="1100" baseline="0" dirty="0"/>
                        <a:t> (days of injecting)</a:t>
                      </a:r>
                      <a:endParaRPr lang="en-AU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96569490"/>
                  </a:ext>
                </a:extLst>
              </a:tr>
              <a:tr h="278130">
                <a:tc v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100" dirty="0"/>
                        <a:t>Difference</a:t>
                      </a:r>
                      <a:r>
                        <a:rPr lang="en-AU" sz="1100" baseline="0" dirty="0"/>
                        <a:t> in criminality </a:t>
                      </a:r>
                      <a:endParaRPr lang="en-AU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072894620"/>
                  </a:ext>
                </a:extLst>
              </a:tr>
              <a:tr h="278130">
                <a:tc v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100" dirty="0"/>
                        <a:t>Cost-effectiveness</a:t>
                      </a:r>
                      <a:r>
                        <a:rPr lang="en-AU" sz="1100" baseline="0" dirty="0"/>
                        <a:t> of LDX</a:t>
                      </a:r>
                      <a:endParaRPr lang="en-AU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86121370"/>
                  </a:ext>
                </a:extLst>
              </a:tr>
            </a:tbl>
          </a:graphicData>
        </a:graphic>
      </p:graphicFrame>
      <p:pic>
        <p:nvPicPr>
          <p:cNvPr id="13" name="Picture 2" descr="Decreasing free ic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058" y="2377568"/>
            <a:ext cx="286319" cy="286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Healthcare free ic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4505" y="3092279"/>
            <a:ext cx="316873" cy="316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4505" y="3925382"/>
            <a:ext cx="306269" cy="30626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5472" y="4721669"/>
            <a:ext cx="326070" cy="32607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0599" y="5215399"/>
            <a:ext cx="1354679" cy="42770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3231" y="1097869"/>
            <a:ext cx="612333" cy="652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047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chemeClr val="tx2"/>
                </a:solidFill>
              </a:rPr>
              <a:t>Recruitment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AC7740A8-C120-415F-B66C-722740330232}" type="slidenum">
              <a:rPr lang="en-AU" smtClean="0"/>
              <a:pPr/>
              <a:t>8</a:t>
            </a:fld>
            <a:endParaRPr lang="en-A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0213" y="1149828"/>
            <a:ext cx="612333" cy="7135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0599" y="5215399"/>
            <a:ext cx="1354679" cy="42770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61367" y="2362881"/>
            <a:ext cx="6045644" cy="4196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dirty="0"/>
              <a:t>First participant, first visit:  </a:t>
            </a:r>
            <a:r>
              <a:rPr lang="en-AU" b="1" dirty="0"/>
              <a:t>May 2018 </a:t>
            </a: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dirty="0"/>
              <a:t>Last participant, last visit:  </a:t>
            </a:r>
            <a:r>
              <a:rPr lang="en-AU" b="1" dirty="0"/>
              <a:t>December 2021</a:t>
            </a: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AU" dirty="0"/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b="1" dirty="0"/>
              <a:t>155</a:t>
            </a:r>
            <a:r>
              <a:rPr lang="en-AU" dirty="0"/>
              <a:t> Participants randomised and received one dose of LDX/PBO</a:t>
            </a:r>
          </a:p>
          <a:p>
            <a:pPr marL="557213" lvl="1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b="1" dirty="0"/>
              <a:t>97</a:t>
            </a:r>
            <a:r>
              <a:rPr lang="en-AU" dirty="0"/>
              <a:t> commenced and completed prior to COVID (20 March 2020)</a:t>
            </a:r>
          </a:p>
          <a:p>
            <a:pPr marL="557213" lvl="1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b="1" dirty="0"/>
              <a:t>21 </a:t>
            </a:r>
            <a:r>
              <a:rPr lang="en-AU" dirty="0"/>
              <a:t>commenced and yet to reach primary endpoint at 20th March 2020</a:t>
            </a:r>
          </a:p>
          <a:p>
            <a:pPr marL="557213" lvl="1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b="1" dirty="0"/>
              <a:t>37</a:t>
            </a:r>
            <a:r>
              <a:rPr lang="en-AU" dirty="0"/>
              <a:t> commenced with protocol changes </a:t>
            </a:r>
          </a:p>
        </p:txBody>
      </p:sp>
    </p:spTree>
    <p:extLst>
      <p:ext uri="{BB962C8B-B14F-4D97-AF65-F5344CB8AC3E}">
        <p14:creationId xmlns:p14="http://schemas.microsoft.com/office/powerpoint/2010/main" val="3573718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chemeClr val="tx2"/>
                </a:solidFill>
              </a:rPr>
              <a:t>Baseline cohort – demographics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AC7740A8-C120-415F-B66C-722740330232}" type="slidenum">
              <a:rPr lang="en-AU" smtClean="0"/>
              <a:pPr/>
              <a:t>9</a:t>
            </a:fld>
            <a:endParaRPr lang="en-A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0213" y="1149828"/>
            <a:ext cx="612333" cy="7135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0599" y="5215399"/>
            <a:ext cx="1354679" cy="427703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820792"/>
              </p:ext>
            </p:extLst>
          </p:nvPr>
        </p:nvGraphicFramePr>
        <p:xfrm>
          <a:off x="1546414" y="2137488"/>
          <a:ext cx="6194315" cy="2744504"/>
        </p:xfrm>
        <a:graphic>
          <a:graphicData uri="http://schemas.openxmlformats.org/drawingml/2006/table">
            <a:tbl>
              <a:tblPr/>
              <a:tblGrid>
                <a:gridCol w="1591701">
                  <a:extLst>
                    <a:ext uri="{9D8B030D-6E8A-4147-A177-3AD203B41FA5}">
                      <a16:colId xmlns:a16="http://schemas.microsoft.com/office/drawing/2014/main" val="3139451785"/>
                    </a:ext>
                  </a:extLst>
                </a:gridCol>
                <a:gridCol w="1775415">
                  <a:extLst>
                    <a:ext uri="{9D8B030D-6E8A-4147-A177-3AD203B41FA5}">
                      <a16:colId xmlns:a16="http://schemas.microsoft.com/office/drawing/2014/main" val="3465862629"/>
                    </a:ext>
                  </a:extLst>
                </a:gridCol>
                <a:gridCol w="942400">
                  <a:extLst>
                    <a:ext uri="{9D8B030D-6E8A-4147-A177-3AD203B41FA5}">
                      <a16:colId xmlns:a16="http://schemas.microsoft.com/office/drawing/2014/main" val="438422887"/>
                    </a:ext>
                  </a:extLst>
                </a:gridCol>
                <a:gridCol w="942400">
                  <a:extLst>
                    <a:ext uri="{9D8B030D-6E8A-4147-A177-3AD203B41FA5}">
                      <a16:colId xmlns:a16="http://schemas.microsoft.com/office/drawing/2014/main" val="3712652095"/>
                    </a:ext>
                  </a:extLst>
                </a:gridCol>
                <a:gridCol w="942400">
                  <a:extLst>
                    <a:ext uri="{9D8B030D-6E8A-4147-A177-3AD203B41FA5}">
                      <a16:colId xmlns:a16="http://schemas.microsoft.com/office/drawing/2014/main" val="3237266882"/>
                    </a:ext>
                  </a:extLst>
                </a:gridCol>
              </a:tblGrid>
              <a:tr h="278421">
                <a:tc>
                  <a:txBody>
                    <a:bodyPr/>
                    <a:lstStyle/>
                    <a:p>
                      <a:pPr algn="l" fontAlgn="b"/>
                      <a:endParaRPr lang="en-A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PBO</a:t>
                      </a:r>
                      <a:endParaRPr lang="en-A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LDX</a:t>
                      </a:r>
                      <a:endParaRPr lang="en-A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All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8663673"/>
                  </a:ext>
                </a:extLst>
              </a:tr>
              <a:tr h="246608">
                <a:tc>
                  <a:txBody>
                    <a:bodyPr/>
                    <a:lstStyle/>
                    <a:p>
                      <a:pPr algn="l" fontAlgn="b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(n=80)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(n=75)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(N=155)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3579546"/>
                  </a:ext>
                </a:extLst>
              </a:tr>
              <a:tr h="246608"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Age (years)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 [Min, Max]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 [20.0, 67.0]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 [20.0, 68.0]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 [20.0, 68.0]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94455"/>
                  </a:ext>
                </a:extLst>
              </a:tr>
              <a:tr h="246608"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Gender identity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Woman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 (43%)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(33%)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 (38%)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5382182"/>
                  </a:ext>
                </a:extLst>
              </a:tr>
              <a:tr h="246608">
                <a:tc>
                  <a:txBody>
                    <a:bodyPr/>
                    <a:lstStyle/>
                    <a:p>
                      <a:pPr algn="l" fontAlgn="b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 (56%)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 (67%)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 (61%)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1406318"/>
                  </a:ext>
                </a:extLst>
              </a:tr>
              <a:tr h="246608">
                <a:tc>
                  <a:txBody>
                    <a:bodyPr/>
                    <a:lstStyle/>
                    <a:p>
                      <a:pPr algn="l" fontAlgn="b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 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(1%)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 (0%)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(1%)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9634635"/>
                  </a:ext>
                </a:extLst>
              </a:tr>
              <a:tr h="246608"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Sexuality &amp; gender identity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Woman</a:t>
                      </a:r>
                      <a:r>
                        <a:rPr lang="en-A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Lesbian/homosexual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(1%)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 (0%)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(1%)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7182356"/>
                  </a:ext>
                </a:extLst>
              </a:tr>
              <a:tr h="246608">
                <a:tc>
                  <a:txBody>
                    <a:bodyPr/>
                    <a:lstStyle/>
                    <a:p>
                      <a:pPr algn="l" fontAlgn="b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-</a:t>
                      </a:r>
                      <a:r>
                        <a:rPr lang="en-A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Straight/heterosexual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 (35%)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(29%)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 (32%)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50186"/>
                  </a:ext>
                </a:extLst>
              </a:tr>
              <a:tr h="246608">
                <a:tc>
                  <a:txBody>
                    <a:bodyPr/>
                    <a:lstStyle/>
                    <a:p>
                      <a:pPr algn="ctr" fontAlgn="b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Man    </a:t>
                      </a:r>
                      <a:r>
                        <a:rPr lang="en-A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- </a:t>
                      </a:r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Gay/homosexual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(18%)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(17%)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 (17%)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919890"/>
                  </a:ext>
                </a:extLst>
              </a:tr>
              <a:tr h="246608">
                <a:tc>
                  <a:txBody>
                    <a:bodyPr/>
                    <a:lstStyle/>
                    <a:p>
                      <a:pPr algn="ctr" fontAlgn="b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-</a:t>
                      </a:r>
                      <a:r>
                        <a:rPr lang="en-A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Straight/heterosexual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(36%)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 (45%)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 (41%)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3845193"/>
                  </a:ext>
                </a:extLst>
              </a:tr>
              <a:tr h="246608">
                <a:tc>
                  <a:txBody>
                    <a:bodyPr/>
                    <a:lstStyle/>
                    <a:p>
                      <a:pPr algn="ctr" fontAlgn="b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(10%)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(8%)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(9%)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0989179"/>
                  </a:ext>
                </a:extLst>
              </a:tr>
            </a:tbl>
          </a:graphicData>
        </a:graphic>
      </p:graphicFrame>
      <p:sp>
        <p:nvSpPr>
          <p:cNvPr id="4" name="5-Point Star 3"/>
          <p:cNvSpPr/>
          <p:nvPr/>
        </p:nvSpPr>
        <p:spPr>
          <a:xfrm>
            <a:off x="7740727" y="2719607"/>
            <a:ext cx="169877" cy="14471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5-Point Star 8"/>
          <p:cNvSpPr/>
          <p:nvPr/>
        </p:nvSpPr>
        <p:spPr>
          <a:xfrm>
            <a:off x="7740727" y="4199215"/>
            <a:ext cx="169877" cy="14471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8192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chemeClr val="tx2"/>
                </a:solidFill>
              </a:rPr>
              <a:t>Baseline cohort – social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AC7740A8-C120-415F-B66C-722740330232}" type="slidenum">
              <a:rPr lang="en-AU" smtClean="0"/>
              <a:pPr/>
              <a:t>10</a:t>
            </a:fld>
            <a:endParaRPr lang="en-A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0213" y="1149828"/>
            <a:ext cx="612333" cy="7135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0599" y="5215399"/>
            <a:ext cx="1354679" cy="427703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5246245"/>
              </p:ext>
            </p:extLst>
          </p:nvPr>
        </p:nvGraphicFramePr>
        <p:xfrm>
          <a:off x="1547812" y="2179583"/>
          <a:ext cx="6124694" cy="2798252"/>
        </p:xfrm>
        <a:graphic>
          <a:graphicData uri="http://schemas.openxmlformats.org/drawingml/2006/table">
            <a:tbl>
              <a:tblPr/>
              <a:tblGrid>
                <a:gridCol w="1572782">
                  <a:extLst>
                    <a:ext uri="{9D8B030D-6E8A-4147-A177-3AD203B41FA5}">
                      <a16:colId xmlns:a16="http://schemas.microsoft.com/office/drawing/2014/main" val="1230473616"/>
                    </a:ext>
                  </a:extLst>
                </a:gridCol>
                <a:gridCol w="1755857">
                  <a:extLst>
                    <a:ext uri="{9D8B030D-6E8A-4147-A177-3AD203B41FA5}">
                      <a16:colId xmlns:a16="http://schemas.microsoft.com/office/drawing/2014/main" val="2407879353"/>
                    </a:ext>
                  </a:extLst>
                </a:gridCol>
                <a:gridCol w="932018">
                  <a:extLst>
                    <a:ext uri="{9D8B030D-6E8A-4147-A177-3AD203B41FA5}">
                      <a16:colId xmlns:a16="http://schemas.microsoft.com/office/drawing/2014/main" val="3065419562"/>
                    </a:ext>
                  </a:extLst>
                </a:gridCol>
                <a:gridCol w="932018">
                  <a:extLst>
                    <a:ext uri="{9D8B030D-6E8A-4147-A177-3AD203B41FA5}">
                      <a16:colId xmlns:a16="http://schemas.microsoft.com/office/drawing/2014/main" val="3557587995"/>
                    </a:ext>
                  </a:extLst>
                </a:gridCol>
                <a:gridCol w="932018">
                  <a:extLst>
                    <a:ext uri="{9D8B030D-6E8A-4147-A177-3AD203B41FA5}">
                      <a16:colId xmlns:a16="http://schemas.microsoft.com/office/drawing/2014/main" val="3881403606"/>
                    </a:ext>
                  </a:extLst>
                </a:gridCol>
              </a:tblGrid>
              <a:tr h="254387">
                <a:tc>
                  <a:txBody>
                    <a:bodyPr/>
                    <a:lstStyle/>
                    <a:p>
                      <a:pPr algn="l" fontAlgn="b"/>
                      <a:endParaRPr lang="en-A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PBO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LDX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All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22471"/>
                  </a:ext>
                </a:extLst>
              </a:tr>
              <a:tr h="254387">
                <a:tc>
                  <a:txBody>
                    <a:bodyPr/>
                    <a:lstStyle/>
                    <a:p>
                      <a:pPr algn="l" fontAlgn="b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(n=80)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(n=75)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(N=155)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5009442"/>
                  </a:ext>
                </a:extLst>
              </a:tr>
              <a:tr h="254387"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Education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10 or below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 (41%)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 (51%)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 (46%)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9730806"/>
                  </a:ext>
                </a:extLst>
              </a:tr>
              <a:tr h="254387">
                <a:tc>
                  <a:txBody>
                    <a:bodyPr/>
                    <a:lstStyle/>
                    <a:p>
                      <a:pPr algn="l" fontAlgn="b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University Degree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(21%)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(16%)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(19%)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9058603"/>
                  </a:ext>
                </a:extLst>
              </a:tr>
              <a:tr h="254387"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Income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 time work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(20%)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(19%)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(19%)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4822434"/>
                  </a:ext>
                </a:extLst>
              </a:tr>
              <a:tr h="254387">
                <a:tc>
                  <a:txBody>
                    <a:bodyPr/>
                    <a:lstStyle/>
                    <a:p>
                      <a:pPr algn="l" fontAlgn="b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Pension/benefit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 (38%)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 (55%)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 (55%)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8541500"/>
                  </a:ext>
                </a:extLst>
              </a:tr>
              <a:tr h="254387"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Housing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Home owner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(10%)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(25%)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 (17%)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031881"/>
                  </a:ext>
                </a:extLst>
              </a:tr>
              <a:tr h="254387">
                <a:tc>
                  <a:txBody>
                    <a:bodyPr/>
                    <a:lstStyle/>
                    <a:p>
                      <a:pPr algn="l" fontAlgn="b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Renting - state housing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(31%)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(23%)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 (27%)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260090"/>
                  </a:ext>
                </a:extLst>
              </a:tr>
              <a:tr h="254387">
                <a:tc>
                  <a:txBody>
                    <a:bodyPr/>
                    <a:lstStyle/>
                    <a:p>
                      <a:pPr algn="l" fontAlgn="b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usual residence/homeless*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 (0%)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 (0%)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 (0%)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662755"/>
                  </a:ext>
                </a:extLst>
              </a:tr>
              <a:tr h="254387"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Social</a:t>
                      </a:r>
                      <a:r>
                        <a:rPr lang="en-AU" sz="11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support</a:t>
                      </a:r>
                      <a:endParaRPr lang="en-A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Moderate/High ESSI**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 (74%)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  <a:r>
                        <a:rPr lang="en-A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(76%)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116 (75%)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2483968"/>
                  </a:ext>
                </a:extLst>
              </a:tr>
              <a:tr h="254387">
                <a:tc>
                  <a:txBody>
                    <a:bodyPr/>
                    <a:lstStyle/>
                    <a:p>
                      <a:pPr algn="l" fontAlgn="b"/>
                      <a:endParaRPr lang="en-A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 ESSI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 (26%)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(24%)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  <a:r>
                        <a:rPr lang="en-A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(25%)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4970448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131360" y="5103653"/>
            <a:ext cx="4591321" cy="2135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788" dirty="0">
                <a:solidFill>
                  <a:srgbClr val="000000"/>
                </a:solidFill>
                <a:latin typeface="Calibri" panose="020F0502020204030204" pitchFamily="34" charset="0"/>
              </a:rPr>
              <a:t>* Australian Treatment Outcomes Profile – 10% homeless/at risk of eviction **</a:t>
            </a:r>
            <a:r>
              <a:rPr lang="en-AU" sz="788" dirty="0" err="1">
                <a:solidFill>
                  <a:srgbClr val="000000"/>
                </a:solidFill>
                <a:latin typeface="Calibri" panose="020F0502020204030204" pitchFamily="34" charset="0"/>
              </a:rPr>
              <a:t>EnrichD</a:t>
            </a:r>
            <a:r>
              <a:rPr lang="en-AU" sz="788" dirty="0">
                <a:solidFill>
                  <a:srgbClr val="000000"/>
                </a:solidFill>
                <a:latin typeface="Calibri" panose="020F0502020204030204" pitchFamily="34" charset="0"/>
              </a:rPr>
              <a:t> Social Support Index </a:t>
            </a:r>
          </a:p>
        </p:txBody>
      </p:sp>
      <p:sp>
        <p:nvSpPr>
          <p:cNvPr id="9" name="5-Point Star 8"/>
          <p:cNvSpPr/>
          <p:nvPr/>
        </p:nvSpPr>
        <p:spPr>
          <a:xfrm>
            <a:off x="7740727" y="2719607"/>
            <a:ext cx="169877" cy="14471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5-Point Star 9"/>
          <p:cNvSpPr/>
          <p:nvPr/>
        </p:nvSpPr>
        <p:spPr>
          <a:xfrm>
            <a:off x="7740727" y="3255454"/>
            <a:ext cx="169877" cy="14471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5-Point Star 10"/>
          <p:cNvSpPr/>
          <p:nvPr/>
        </p:nvSpPr>
        <p:spPr>
          <a:xfrm>
            <a:off x="7740727" y="3791300"/>
            <a:ext cx="169877" cy="14471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5-Point Star 11"/>
          <p:cNvSpPr/>
          <p:nvPr/>
        </p:nvSpPr>
        <p:spPr>
          <a:xfrm>
            <a:off x="7713249" y="4532678"/>
            <a:ext cx="169877" cy="14471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98752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chemeClr val="tx2"/>
                </a:solidFill>
              </a:rPr>
              <a:t>Baseline cohort – MA &amp; Clinical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AC7740A8-C120-415F-B66C-722740330232}" type="slidenum">
              <a:rPr lang="en-AU" smtClean="0"/>
              <a:pPr/>
              <a:t>11</a:t>
            </a:fld>
            <a:endParaRPr lang="en-A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0213" y="1149828"/>
            <a:ext cx="612333" cy="7135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0599" y="5215399"/>
            <a:ext cx="1354679" cy="427703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686046"/>
              </p:ext>
            </p:extLst>
          </p:nvPr>
        </p:nvGraphicFramePr>
        <p:xfrm>
          <a:off x="1547814" y="2137488"/>
          <a:ext cx="6192914" cy="2744504"/>
        </p:xfrm>
        <a:graphic>
          <a:graphicData uri="http://schemas.openxmlformats.org/drawingml/2006/table">
            <a:tbl>
              <a:tblPr/>
              <a:tblGrid>
                <a:gridCol w="1934976">
                  <a:extLst>
                    <a:ext uri="{9D8B030D-6E8A-4147-A177-3AD203B41FA5}">
                      <a16:colId xmlns:a16="http://schemas.microsoft.com/office/drawing/2014/main" val="3139451785"/>
                    </a:ext>
                  </a:extLst>
                </a:gridCol>
                <a:gridCol w="1430739">
                  <a:extLst>
                    <a:ext uri="{9D8B030D-6E8A-4147-A177-3AD203B41FA5}">
                      <a16:colId xmlns:a16="http://schemas.microsoft.com/office/drawing/2014/main" val="3465862629"/>
                    </a:ext>
                  </a:extLst>
                </a:gridCol>
                <a:gridCol w="942400">
                  <a:extLst>
                    <a:ext uri="{9D8B030D-6E8A-4147-A177-3AD203B41FA5}">
                      <a16:colId xmlns:a16="http://schemas.microsoft.com/office/drawing/2014/main" val="438422887"/>
                    </a:ext>
                  </a:extLst>
                </a:gridCol>
                <a:gridCol w="942400">
                  <a:extLst>
                    <a:ext uri="{9D8B030D-6E8A-4147-A177-3AD203B41FA5}">
                      <a16:colId xmlns:a16="http://schemas.microsoft.com/office/drawing/2014/main" val="3712652095"/>
                    </a:ext>
                  </a:extLst>
                </a:gridCol>
                <a:gridCol w="942400">
                  <a:extLst>
                    <a:ext uri="{9D8B030D-6E8A-4147-A177-3AD203B41FA5}">
                      <a16:colId xmlns:a16="http://schemas.microsoft.com/office/drawing/2014/main" val="3237266882"/>
                    </a:ext>
                  </a:extLst>
                </a:gridCol>
              </a:tblGrid>
              <a:tr h="278421">
                <a:tc>
                  <a:txBody>
                    <a:bodyPr/>
                    <a:lstStyle/>
                    <a:p>
                      <a:pPr algn="l" fontAlgn="b"/>
                      <a:endParaRPr lang="en-A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PBO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LDX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All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8663673"/>
                  </a:ext>
                </a:extLst>
              </a:tr>
              <a:tr h="246608">
                <a:tc>
                  <a:txBody>
                    <a:bodyPr/>
                    <a:lstStyle/>
                    <a:p>
                      <a:pPr algn="l" fontAlgn="b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(N=80)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(N=75)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(N=155)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3579546"/>
                  </a:ext>
                </a:extLst>
              </a:tr>
              <a:tr h="24660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 use (days in last 28)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Mean (SD)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(4.6)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  <a:r>
                        <a:rPr lang="en-A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(5.6)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(5.1)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94455"/>
                  </a:ext>
                </a:extLst>
              </a:tr>
              <a:tr h="246608"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Severity of Dependence Scale 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Mean</a:t>
                      </a:r>
                      <a:r>
                        <a:rPr lang="en-A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(SD)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r>
                        <a:rPr lang="en-A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(3.7)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(3.4)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r>
                        <a:rPr lang="en-A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(3.6)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5382182"/>
                  </a:ext>
                </a:extLst>
              </a:tr>
              <a:tr h="246608"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Injecting</a:t>
                      </a:r>
                      <a:r>
                        <a:rPr lang="en-AU" sz="11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en-A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Proportion 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 (43%)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 (56%)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76 (49%)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1406318"/>
                  </a:ext>
                </a:extLst>
              </a:tr>
              <a:tr h="246608"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Age of first use (years)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 [range]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 [7 – 52]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r>
                        <a:rPr lang="en-A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[11 – 55]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  <a:r>
                        <a:rPr lang="en-A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[7 – 55]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9634635"/>
                  </a:ext>
                </a:extLst>
              </a:tr>
              <a:tr h="246608"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Years of MA</a:t>
                      </a:r>
                      <a:r>
                        <a:rPr lang="en-AU" sz="110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use </a:t>
                      </a:r>
                      <a:endParaRPr lang="en-A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 [range]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[1 – 38]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[2 – 38]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  <a:r>
                        <a:rPr lang="en-A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[1 – 38]</a:t>
                      </a:r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7182356"/>
                  </a:ext>
                </a:extLst>
              </a:tr>
              <a:tr h="246608"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Childhood</a:t>
                      </a:r>
                      <a:r>
                        <a:rPr lang="en-AU" sz="11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ADHD (WURS*)</a:t>
                      </a:r>
                      <a:endParaRPr lang="en-A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Proportion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 (39%)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(40%)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 (39%)</a:t>
                      </a: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50186"/>
                  </a:ext>
                </a:extLst>
              </a:tr>
              <a:tr h="246608">
                <a:tc>
                  <a:txBody>
                    <a:bodyPr/>
                    <a:lstStyle/>
                    <a:p>
                      <a:pPr algn="l" fontAlgn="b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4919890"/>
                  </a:ext>
                </a:extLst>
              </a:tr>
              <a:tr h="246608">
                <a:tc>
                  <a:txBody>
                    <a:bodyPr/>
                    <a:lstStyle/>
                    <a:p>
                      <a:pPr algn="l" fontAlgn="b"/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3845193"/>
                  </a:ext>
                </a:extLst>
              </a:tr>
              <a:tr h="246608">
                <a:tc>
                  <a:txBody>
                    <a:bodyPr/>
                    <a:lstStyle/>
                    <a:p>
                      <a:pPr algn="l" fontAlgn="b"/>
                      <a:endParaRPr lang="en-A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41" marR="4041" marT="40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0989179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5428011" y="4447416"/>
            <a:ext cx="2156360" cy="2135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788" dirty="0">
                <a:solidFill>
                  <a:srgbClr val="000000"/>
                </a:solidFill>
                <a:latin typeface="Calibri" panose="020F0502020204030204" pitchFamily="34" charset="0"/>
              </a:rPr>
              <a:t>*</a:t>
            </a:r>
            <a:r>
              <a:rPr lang="en-AU" sz="788" dirty="0" err="1">
                <a:solidFill>
                  <a:srgbClr val="000000"/>
                </a:solidFill>
                <a:latin typeface="Calibri" panose="020F0502020204030204" pitchFamily="34" charset="0"/>
              </a:rPr>
              <a:t>Wender</a:t>
            </a:r>
            <a:r>
              <a:rPr lang="en-AU" sz="788" dirty="0">
                <a:solidFill>
                  <a:srgbClr val="000000"/>
                </a:solidFill>
                <a:latin typeface="Calibri" panose="020F0502020204030204" pitchFamily="34" charset="0"/>
              </a:rPr>
              <a:t>-Utah Rating Scale for Childhood ADHD</a:t>
            </a:r>
          </a:p>
        </p:txBody>
      </p:sp>
      <p:sp>
        <p:nvSpPr>
          <p:cNvPr id="11" name="5-Point Star 10"/>
          <p:cNvSpPr/>
          <p:nvPr/>
        </p:nvSpPr>
        <p:spPr>
          <a:xfrm>
            <a:off x="7740727" y="2719607"/>
            <a:ext cx="169877" cy="14471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66488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chemeClr val="tx2"/>
                </a:solidFill>
              </a:rPr>
              <a:t>Conclusion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AC7740A8-C120-415F-B66C-722740330232}" type="slidenum">
              <a:rPr lang="en-AU" smtClean="0"/>
              <a:pPr/>
              <a:t>12</a:t>
            </a:fld>
            <a:endParaRPr lang="en-A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0213" y="1149828"/>
            <a:ext cx="612333" cy="7135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0599" y="5215399"/>
            <a:ext cx="1354679" cy="427703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547814" y="2071689"/>
            <a:ext cx="6045994" cy="3394472"/>
          </a:xfrm>
        </p:spPr>
        <p:txBody>
          <a:bodyPr>
            <a:normAutofit/>
          </a:bodyPr>
          <a:lstStyle/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500" b="0" dirty="0" err="1">
                <a:solidFill>
                  <a:schemeClr val="tx1"/>
                </a:solidFill>
              </a:rPr>
              <a:t>LiMA</a:t>
            </a:r>
            <a:r>
              <a:rPr lang="en-AU" sz="1500" b="0" dirty="0">
                <a:solidFill>
                  <a:schemeClr val="tx1"/>
                </a:solidFill>
              </a:rPr>
              <a:t> study successfully recruited 155 participants with high levels of MA dependence and frequent use</a:t>
            </a: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500" b="0" dirty="0">
                <a:solidFill>
                  <a:schemeClr val="tx1"/>
                </a:solidFill>
              </a:rPr>
              <a:t>Socially diverse sample, with high levels of disadvantage</a:t>
            </a: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500" b="0" dirty="0">
                <a:solidFill>
                  <a:schemeClr val="tx1"/>
                </a:solidFill>
              </a:rPr>
              <a:t>Planned sub-group analyses for COVID cohorts, childhood ADHD and Social support groups</a:t>
            </a:r>
          </a:p>
          <a:p>
            <a:pPr>
              <a:lnSpc>
                <a:spcPct val="150000"/>
              </a:lnSpc>
            </a:pPr>
            <a:endParaRPr lang="en-AU" sz="15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5405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chemeClr val="tx2"/>
                </a:solidFill>
              </a:rPr>
              <a:t>Acknowledgements</a:t>
            </a:r>
            <a:br>
              <a:rPr lang="en-AU" dirty="0"/>
            </a:b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7812" y="1643658"/>
            <a:ext cx="6043613" cy="3658047"/>
          </a:xfrm>
        </p:spPr>
        <p:txBody>
          <a:bodyPr>
            <a:normAutofit lnSpcReduction="10000"/>
          </a:bodyPr>
          <a:lstStyle/>
          <a:p>
            <a:pPr>
              <a:lnSpc>
                <a:spcPct val="200000"/>
              </a:lnSpc>
              <a:spcAft>
                <a:spcPts val="0"/>
              </a:spcAft>
            </a:pPr>
            <a:endParaRPr lang="en-AU" sz="1425" b="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AU" sz="1425" b="0" dirty="0">
                <a:solidFill>
                  <a:schemeClr val="tx1"/>
                </a:solidFill>
              </a:rPr>
              <a:t>Thank you to participants, and to the anonymous client who suggested studying lisdexamfetamine for methamphetamine dependence.</a:t>
            </a:r>
          </a:p>
          <a:p>
            <a:pPr>
              <a:lnSpc>
                <a:spcPct val="120000"/>
              </a:lnSpc>
              <a:spcAft>
                <a:spcPts val="0"/>
              </a:spcAft>
            </a:pPr>
            <a:endParaRPr lang="en-AU" sz="1425" b="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AU" sz="1425" b="0" dirty="0">
                <a:solidFill>
                  <a:schemeClr val="tx1"/>
                </a:solidFill>
              </a:rPr>
              <a:t>Thank you to all the site study coordinators.</a:t>
            </a:r>
          </a:p>
          <a:p>
            <a:pPr>
              <a:lnSpc>
                <a:spcPct val="120000"/>
              </a:lnSpc>
              <a:spcAft>
                <a:spcPts val="0"/>
              </a:spcAft>
            </a:pPr>
            <a:endParaRPr lang="en-AU" sz="1425" b="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AU" sz="1425" b="0" dirty="0">
                <a:solidFill>
                  <a:schemeClr val="tx1"/>
                </a:solidFill>
              </a:rPr>
              <a:t>Funded by the National Health and Medical Research Council </a:t>
            </a:r>
            <a:r>
              <a:rPr lang="en-AU" sz="1350" b="0" dirty="0">
                <a:solidFill>
                  <a:schemeClr val="tx1"/>
                </a:solidFill>
              </a:rPr>
              <a:t>APP1109466</a:t>
            </a:r>
            <a:r>
              <a:rPr lang="en-AU" sz="1425" b="0" dirty="0">
                <a:solidFill>
                  <a:schemeClr val="tx1"/>
                </a:solidFill>
              </a:rPr>
              <a:t>, additional funding from St Vincent’s Curran Foundation and Inclusive Health Fund</a:t>
            </a:r>
          </a:p>
          <a:p>
            <a:pPr>
              <a:lnSpc>
                <a:spcPct val="120000"/>
              </a:lnSpc>
              <a:spcAft>
                <a:spcPts val="0"/>
              </a:spcAft>
            </a:pPr>
            <a:endParaRPr lang="en-AU" sz="1425" b="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AU" sz="1425" b="0" dirty="0">
                <a:solidFill>
                  <a:schemeClr val="tx1"/>
                </a:solidFill>
              </a:rPr>
              <a:t>NCCRED is funded by the Australian Government Department of Health and Aged Care</a:t>
            </a:r>
          </a:p>
          <a:p>
            <a:pPr>
              <a:lnSpc>
                <a:spcPct val="120000"/>
              </a:lnSpc>
              <a:spcAft>
                <a:spcPts val="0"/>
              </a:spcAft>
            </a:pPr>
            <a:endParaRPr lang="en-AU" sz="1425" b="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AU" sz="1425" b="0" dirty="0">
                <a:solidFill>
                  <a:schemeClr val="tx1"/>
                </a:solidFill>
              </a:rPr>
              <a:t>No relevant conflicts to declare</a:t>
            </a:r>
          </a:p>
          <a:p>
            <a:endParaRPr lang="en-AU" dirty="0"/>
          </a:p>
          <a:p>
            <a:endParaRPr lang="en-AU" dirty="0"/>
          </a:p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AC7740A8-C120-415F-B66C-722740330232}" type="slidenum">
              <a:rPr lang="en-AU" smtClean="0"/>
              <a:pPr/>
              <a:t>13</a:t>
            </a:fld>
            <a:endParaRPr lang="en-AU"/>
          </a:p>
        </p:txBody>
      </p:sp>
      <p:pic>
        <p:nvPicPr>
          <p:cNvPr id="7" name="Content Placeholder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789" y="5434023"/>
            <a:ext cx="1353429" cy="4298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7154" y="1119811"/>
            <a:ext cx="710618" cy="82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545390"/>
      </p:ext>
    </p:extLst>
  </p:cSld>
  <p:clrMapOvr>
    <a:masterClrMapping/>
  </p:clrMapOvr>
</p:sld>
</file>

<file path=ppt/theme/theme1.xml><?xml version="1.0" encoding="utf-8"?>
<a:theme xmlns:a="http://schemas.openxmlformats.org/drawingml/2006/main" name="Master_SVHA">
  <a:themeElements>
    <a:clrScheme name="SVHA Master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46AD"/>
      </a:accent1>
      <a:accent2>
        <a:srgbClr val="7451AD"/>
      </a:accent2>
      <a:accent3>
        <a:srgbClr val="FFFFFF"/>
      </a:accent3>
      <a:accent4>
        <a:srgbClr val="000000"/>
      </a:accent4>
      <a:accent5>
        <a:srgbClr val="AAB0D3"/>
      </a:accent5>
      <a:accent6>
        <a:srgbClr val="68499C"/>
      </a:accent6>
      <a:hlink>
        <a:srgbClr val="9F88C6"/>
      </a:hlink>
      <a:folHlink>
        <a:srgbClr val="99B5DE"/>
      </a:folHlink>
    </a:clrScheme>
    <a:fontScheme name="SVHA Master">
      <a:majorFont>
        <a:latin typeface="Arial"/>
        <a:ea typeface=""/>
        <a:cs typeface="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VHA Master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46AD"/>
        </a:accent1>
        <a:accent2>
          <a:srgbClr val="7451AD"/>
        </a:accent2>
        <a:accent3>
          <a:srgbClr val="FFFFFF"/>
        </a:accent3>
        <a:accent4>
          <a:srgbClr val="000000"/>
        </a:accent4>
        <a:accent5>
          <a:srgbClr val="AAB0D3"/>
        </a:accent5>
        <a:accent6>
          <a:srgbClr val="68499C"/>
        </a:accent6>
        <a:hlink>
          <a:srgbClr val="9F88C6"/>
        </a:hlink>
        <a:folHlink>
          <a:srgbClr val="99B5D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Master_SVHA">
  <a:themeElements>
    <a:clrScheme name="SVHA Master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46AD"/>
      </a:accent1>
      <a:accent2>
        <a:srgbClr val="7451AD"/>
      </a:accent2>
      <a:accent3>
        <a:srgbClr val="FFFFFF"/>
      </a:accent3>
      <a:accent4>
        <a:srgbClr val="000000"/>
      </a:accent4>
      <a:accent5>
        <a:srgbClr val="AAB0D3"/>
      </a:accent5>
      <a:accent6>
        <a:srgbClr val="68499C"/>
      </a:accent6>
      <a:hlink>
        <a:srgbClr val="9F88C6"/>
      </a:hlink>
      <a:folHlink>
        <a:srgbClr val="99B5DE"/>
      </a:folHlink>
    </a:clrScheme>
    <a:fontScheme name="SVHA Master">
      <a:majorFont>
        <a:latin typeface="Arial"/>
        <a:ea typeface=""/>
        <a:cs typeface="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VHA Master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46AD"/>
        </a:accent1>
        <a:accent2>
          <a:srgbClr val="7451AD"/>
        </a:accent2>
        <a:accent3>
          <a:srgbClr val="FFFFFF"/>
        </a:accent3>
        <a:accent4>
          <a:srgbClr val="000000"/>
        </a:accent4>
        <a:accent5>
          <a:srgbClr val="AAB0D3"/>
        </a:accent5>
        <a:accent6>
          <a:srgbClr val="68499C"/>
        </a:accent6>
        <a:hlink>
          <a:srgbClr val="9F88C6"/>
        </a:hlink>
        <a:folHlink>
          <a:srgbClr val="99B5D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59E835D1E6304D9314AFFA764737BD" ma:contentTypeVersion="15" ma:contentTypeDescription="Create a new document." ma:contentTypeScope="" ma:versionID="933632c3a1cd6524b11ed624da7f79ff">
  <xsd:schema xmlns:xsd="http://www.w3.org/2001/XMLSchema" xmlns:xs="http://www.w3.org/2001/XMLSchema" xmlns:p="http://schemas.microsoft.com/office/2006/metadata/properties" xmlns:ns2="abbf7590-4e8a-474d-99e2-3bb1b3c710b6" xmlns:ns3="9a7011e2-b000-4d97-95ee-94d22f8643ca" targetNamespace="http://schemas.microsoft.com/office/2006/metadata/properties" ma:root="true" ma:fieldsID="5b0b8b8b13777123e0b948a86a2b853b" ns2:_="" ns3:_="">
    <xsd:import namespace="abbf7590-4e8a-474d-99e2-3bb1b3c710b6"/>
    <xsd:import namespace="9a7011e2-b000-4d97-95ee-94d22f8643c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bf7590-4e8a-474d-99e2-3bb1b3c710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b026aac-6b52-4d7e-a64d-f3ee90946f5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7011e2-b000-4d97-95ee-94d22f8643c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c4e66776-14ee-46af-b131-c1f53d84ef04}" ma:internalName="TaxCatchAll" ma:showField="CatchAllData" ma:web="9a7011e2-b000-4d97-95ee-94d22f8643c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a7011e2-b000-4d97-95ee-94d22f8643ca" xsi:nil="true"/>
    <lcf76f155ced4ddcb4097134ff3c332f xmlns="abbf7590-4e8a-474d-99e2-3bb1b3c710b6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F4D3841-4305-410B-8792-A3C5AD5D98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bbf7590-4e8a-474d-99e2-3bb1b3c710b6"/>
    <ds:schemaRef ds:uri="9a7011e2-b000-4d97-95ee-94d22f8643c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B56B1DB-45C7-445B-9C5C-11F25D7348E7}">
  <ds:schemaRefs>
    <ds:schemaRef ds:uri="1a9a9aab-a0bd-4047-bc7e-f58174609c28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1999fed0-e7ea-415a-a809-36ae609da979"/>
    <ds:schemaRef ds:uri="http://www.w3.org/XML/1998/namespace"/>
    <ds:schemaRef ds:uri="http://purl.org/dc/dcmitype/"/>
    <ds:schemaRef ds:uri="9a7011e2-b000-4d97-95ee-94d22f8643ca"/>
    <ds:schemaRef ds:uri="abbf7590-4e8a-474d-99e2-3bb1b3c710b6"/>
  </ds:schemaRefs>
</ds:datastoreItem>
</file>

<file path=customXml/itemProps3.xml><?xml version="1.0" encoding="utf-8"?>
<ds:datastoreItem xmlns:ds="http://schemas.openxmlformats.org/officeDocument/2006/customXml" ds:itemID="{266B69BF-345D-417A-8BC6-E71441ECC79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Master_SVHA</Template>
  <TotalTime>8290</TotalTime>
  <Words>1390</Words>
  <Application>Microsoft Office PowerPoint</Application>
  <PresentationFormat>On-screen Show (4:3)</PresentationFormat>
  <Paragraphs>260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Berlin Sans FB</vt:lpstr>
      <vt:lpstr>Calibri</vt:lpstr>
      <vt:lpstr>Master_SVHA</vt:lpstr>
      <vt:lpstr>1_Master_SVHA</vt:lpstr>
      <vt:lpstr> Lisdexmfetamine for MA  dependence: Baseline characteristics of the LiMA study sample.  Brendan Clifford PhD St Vincent’s Hospital Sydney, NDARC &amp; NCCRED  on behalf of LiMA investigators</vt:lpstr>
      <vt:lpstr>   </vt:lpstr>
      <vt:lpstr>Agonist therapies for methamphetamine dependence </vt:lpstr>
      <vt:lpstr>Lisdexamfetamine</vt:lpstr>
      <vt:lpstr>The LiMA Study</vt:lpstr>
      <vt:lpstr>LiMA: intervention</vt:lpstr>
      <vt:lpstr>LiMA Objectives </vt:lpstr>
      <vt:lpstr>Recruitment</vt:lpstr>
      <vt:lpstr>Baseline cohort – demographics </vt:lpstr>
      <vt:lpstr>Baseline cohort – social </vt:lpstr>
      <vt:lpstr>Baseline cohort – MA &amp; Clinical </vt:lpstr>
      <vt:lpstr>Conclusion</vt:lpstr>
      <vt:lpstr>Acknowledgements 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Title line two</dc:title>
  <dc:creator>NTS</dc:creator>
  <cp:lastModifiedBy>Jemma Hallen</cp:lastModifiedBy>
  <cp:revision>47</cp:revision>
  <dcterms:created xsi:type="dcterms:W3CDTF">2016-05-19T00:57:06Z</dcterms:created>
  <dcterms:modified xsi:type="dcterms:W3CDTF">2022-11-03T21:30:24Z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0x010100D259E835D1E6304D9314AFFA764737BD</vt:lpwstr>
  </property>
  <property fmtid="{D5CDD505-2E9C-101B-9397-08002B2CF9AE}" pid="3" name="MediaServiceImageTags">
    <vt:lpwstr/>
  </property>
</Properties>
</file>